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7" r:id="rId13"/>
    <p:sldId id="319" r:id="rId14"/>
    <p:sldId id="281" r:id="rId15"/>
    <p:sldId id="282" r:id="rId16"/>
    <p:sldId id="269" r:id="rId17"/>
    <p:sldId id="276" r:id="rId18"/>
    <p:sldId id="268" r:id="rId19"/>
    <p:sldId id="270" r:id="rId20"/>
    <p:sldId id="295" r:id="rId21"/>
    <p:sldId id="271" r:id="rId22"/>
    <p:sldId id="272" r:id="rId23"/>
    <p:sldId id="296" r:id="rId24"/>
    <p:sldId id="297" r:id="rId25"/>
    <p:sldId id="273" r:id="rId26"/>
    <p:sldId id="298" r:id="rId27"/>
    <p:sldId id="274" r:id="rId28"/>
    <p:sldId id="299" r:id="rId29"/>
    <p:sldId id="275" r:id="rId30"/>
    <p:sldId id="300" r:id="rId31"/>
    <p:sldId id="301" r:id="rId32"/>
    <p:sldId id="30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303" r:id="rId42"/>
    <p:sldId id="305" r:id="rId43"/>
    <p:sldId id="306" r:id="rId44"/>
    <p:sldId id="307" r:id="rId45"/>
    <p:sldId id="309" r:id="rId46"/>
    <p:sldId id="308" r:id="rId47"/>
    <p:sldId id="291" r:id="rId48"/>
    <p:sldId id="310" r:id="rId49"/>
    <p:sldId id="312" r:id="rId50"/>
    <p:sldId id="311" r:id="rId51"/>
    <p:sldId id="313" r:id="rId52"/>
    <p:sldId id="314" r:id="rId53"/>
    <p:sldId id="315" r:id="rId54"/>
    <p:sldId id="292" r:id="rId55"/>
    <p:sldId id="316" r:id="rId56"/>
    <p:sldId id="318" r:id="rId57"/>
    <p:sldId id="317" r:id="rId58"/>
  </p:sldIdLst>
  <p:sldSz cx="19202400" cy="8229600"/>
  <p:notesSz cx="6858000" cy="9144000"/>
  <p:embeddedFontLst>
    <p:embeddedFont>
      <p:font typeface="00 Starmap Truetype" pitchFamily="2" charset="0"/>
      <p:regular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hack nerd font" panose="020B0609030202020204" pitchFamily="50" charset="0"/>
      <p:regular r:id="rId65"/>
      <p:bold r:id="rId66"/>
      <p:italic r:id="rId67"/>
      <p:boldItalic r:id="rId68"/>
    </p:embeddedFont>
    <p:embeddedFont>
      <p:font typeface="Raleway" panose="020B0503030101060003" pitchFamily="34" charset="0"/>
      <p:regular r:id="rId69"/>
      <p:bold r:id="rId70"/>
      <p:italic r:id="rId71"/>
      <p:boldItalic r:id="rId72"/>
    </p:embeddedFont>
    <p:embeddedFont>
      <p:font typeface="raleway black" panose="020B0A03030101060003" pitchFamily="34" charset="0"/>
      <p:bold r:id="rId73"/>
      <p:boldItalic r:id="rId74"/>
    </p:embeddedFont>
    <p:embeddedFont>
      <p:font typeface="Raleway Light" panose="020B0403030101060003" pitchFamily="34" charset="0"/>
      <p:regular r:id="rId75"/>
      <p:italic r:id="rId76"/>
    </p:embeddedFont>
  </p:embeddedFontLst>
  <p:defaultTextStyle>
    <a:defPPr>
      <a:defRPr lang="en-US"/>
    </a:defPPr>
    <a:lvl1pPr marL="0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1pPr>
    <a:lvl2pPr marL="658368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2pPr>
    <a:lvl3pPr marL="1316736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3pPr>
    <a:lvl4pPr marL="1975104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4pPr>
    <a:lvl5pPr marL="2633472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5pPr>
    <a:lvl6pPr marL="3291840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6pPr>
    <a:lvl7pPr marL="3950208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7pPr>
    <a:lvl8pPr marL="4608576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8pPr>
    <a:lvl9pPr marL="5266944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A90C9CCB-8E3D-49AB-92F3-5CFC6BBF5D68}">
          <p14:sldIdLst>
            <p14:sldId id="256"/>
          </p14:sldIdLst>
        </p14:section>
        <p14:section name="Registro e Interfaz" id="{B138C0D5-9B44-474E-A5E5-337CA1F41EA5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77"/>
            <p14:sldId id="319"/>
          </p14:sldIdLst>
        </p14:section>
        <p14:section name="Que Es Chatgpt?" id="{7729BD80-F032-4E61-B09A-7FBA35CF95AB}">
          <p14:sldIdLst>
            <p14:sldId id="281"/>
            <p14:sldId id="282"/>
          </p14:sldIdLst>
        </p14:section>
        <p14:section name="Implementacion WEb" id="{192100CD-810B-4A6C-9CB7-8332C5F2FCCC}">
          <p14:sldIdLst>
            <p14:sldId id="269"/>
            <p14:sldId id="276"/>
          </p14:sldIdLst>
        </p14:section>
        <p14:section name="Modelo de lenguaje" id="{36D9929F-F72C-4F8F-9996-C38911DA59ED}">
          <p14:sldIdLst>
            <p14:sldId id="268"/>
            <p14:sldId id="270"/>
            <p14:sldId id="295"/>
          </p14:sldIdLst>
        </p14:section>
        <p14:section name="LLM" id="{A0116DFB-AFB9-4D00-B82B-A5D073CEE593}">
          <p14:sldIdLst>
            <p14:sldId id="271"/>
            <p14:sldId id="272"/>
            <p14:sldId id="296"/>
            <p14:sldId id="297"/>
          </p14:sldIdLst>
        </p14:section>
        <p14:section name="Finetuned" id="{5C57198D-1FCB-4653-A52E-2031B8628462}">
          <p14:sldIdLst>
            <p14:sldId id="273"/>
            <p14:sldId id="298"/>
            <p14:sldId id="274"/>
            <p14:sldId id="299"/>
          </p14:sldIdLst>
        </p14:section>
        <p14:section name="Modelo" id="{DA9489CD-2FAF-44B4-9F50-C6E727B9B6C4}">
          <p14:sldIdLst>
            <p14:sldId id="275"/>
            <p14:sldId id="300"/>
            <p14:sldId id="301"/>
          </p14:sldIdLst>
        </p14:section>
        <p14:section name="Premisa" id="{D5A6AA83-B496-4264-812B-330CA8704FBC}">
          <p14:sldIdLst>
            <p14:sldId id="302"/>
            <p14:sldId id="283"/>
          </p14:sldIdLst>
        </p14:section>
        <p14:section name="Campos de Uso" id="{3575145B-C675-4CB1-844B-81AED151430B}">
          <p14:sldIdLst>
            <p14:sldId id="284"/>
            <p14:sldId id="285"/>
          </p14:sldIdLst>
        </p14:section>
        <p14:section name="Proyecto" id="{77B36AEF-9B04-4C62-91B9-EB6CCFEC108E}">
          <p14:sldIdLst>
            <p14:sldId id="286"/>
            <p14:sldId id="287"/>
          </p14:sldIdLst>
        </p14:section>
        <p14:section name="Primer Proyecto" id="{2597B03E-6A42-4B81-B58E-445C3791A0D8}">
          <p14:sldIdLst>
            <p14:sldId id="288"/>
            <p14:sldId id="289"/>
          </p14:sldIdLst>
        </p14:section>
        <p14:section name="Modelo Ipo" id="{3E5F6CCD-0F40-4D3E-97FF-D31436EE37C9}">
          <p14:sldIdLst>
            <p14:sldId id="290"/>
            <p14:sldId id="303"/>
            <p14:sldId id="305"/>
            <p14:sldId id="306"/>
            <p14:sldId id="307"/>
            <p14:sldId id="309"/>
          </p14:sldIdLst>
        </p14:section>
        <p14:section name="Solucion del proyecto" id="{6AE04C2D-D372-4F26-8B06-7D75A08285E0}">
          <p14:sldIdLst>
            <p14:sldId id="308"/>
            <p14:sldId id="291"/>
            <p14:sldId id="310"/>
            <p14:sldId id="312"/>
            <p14:sldId id="311"/>
            <p14:sldId id="313"/>
            <p14:sldId id="314"/>
            <p14:sldId id="315"/>
            <p14:sldId id="292"/>
            <p14:sldId id="316"/>
            <p14:sldId id="318"/>
          </p14:sldIdLst>
        </p14:section>
        <p14:section name="final" id="{E65D26D1-D7CC-41CA-AB4D-88320ED534D2}">
          <p14:sldIdLst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8C58C"/>
    <a:srgbClr val="E57661"/>
    <a:srgbClr val="86DDB2"/>
    <a:srgbClr val="7B2A3B"/>
    <a:srgbClr val="1F2024"/>
    <a:srgbClr val="A68F97"/>
    <a:srgbClr val="004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77887" autoAdjust="0"/>
  </p:normalViewPr>
  <p:slideViewPr>
    <p:cSldViewPr snapToGrid="0">
      <p:cViewPr varScale="1">
        <p:scale>
          <a:sx n="50" d="100"/>
          <a:sy n="50" d="100"/>
        </p:scale>
        <p:origin x="192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42D97-5283-49FA-970C-0B9DDB772645}" type="datetimeFigureOut">
              <a:rPr lang="es-AR" smtClean="0"/>
              <a:t>20/6/2023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72009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F6848-444A-48C1-A598-58B64205F8A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2830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F6848-444A-48C1-A598-58B64205F8AD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6291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796F84-898F-4E25-897E-4876FFD21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300" y="1346836"/>
            <a:ext cx="14401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05FAE-904D-4289-ABDB-1EE25E732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0300" y="4322446"/>
            <a:ext cx="14401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7A853D-E768-4091-9FDD-46207F1E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6094-A8F2-48B3-BD14-42A40159281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502FFA-3762-4057-B751-7C3A2C323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ED9775-E7FA-438A-82CF-966B243D3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B030-7D8D-401D-8AF1-90F5AB3218E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4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DF020-AC8E-44AD-AD8A-F2A14760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6A5637D-2E03-4472-A051-0A01DCADA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6B9468-BE47-4547-B46A-076D94A87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6094-A8F2-48B3-BD14-42A40159281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3FDC85-679D-4339-812C-1FCCDCBCE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7CECB8-C513-4003-A7B6-9CAA792F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B030-7D8D-401D-8AF1-90F5AB3218E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03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FB8A7B6-ED5A-4C4C-8BC3-D6D083D3B7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741717" y="438150"/>
            <a:ext cx="4140518" cy="697420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E92353E-918A-41E7-A947-601839EC6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20165" y="438150"/>
            <a:ext cx="12181523" cy="697420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EC1F9E-3C42-42BF-8A4F-373A539C9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6094-A8F2-48B3-BD14-42A40159281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5CD27C-1533-471D-B395-C0BC583B9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398235-39C2-4FD1-A1ED-A88DBE7E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B030-7D8D-401D-8AF1-90F5AB3218E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2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25249-BC16-467B-9803-8854893B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E6E9C3-E781-4393-9399-5BD65E5D2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B5F27C-AF91-4054-AB5A-9022E4585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6094-A8F2-48B3-BD14-42A40159281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FCD25A-4E66-4B1B-8959-BC096530B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99B225-FBD7-4705-9928-61891B3BE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B030-7D8D-401D-8AF1-90F5AB3218E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0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618821-6E38-49A5-88A8-5E9261C3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164" y="2051686"/>
            <a:ext cx="1656207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4EE43C-3683-41FE-8FFD-C387C7292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0164" y="5507356"/>
            <a:ext cx="1656207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504F69-CF22-4595-B926-9F925F7CF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6094-A8F2-48B3-BD14-42A40159281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054A17-CEEE-4BDB-885D-1FFD53C7C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3DA8A2-3575-4BF3-AABD-14E788D8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B030-7D8D-401D-8AF1-90F5AB3218E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0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47E1EA-C3A2-4220-BA26-30105272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22D460-6852-4A80-8BCF-B67B81EF5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0165" y="2190750"/>
            <a:ext cx="8161020" cy="52216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AE4DDA7-C44B-4601-BADD-B40E980CE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21215" y="2190750"/>
            <a:ext cx="8161020" cy="52216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89B88B-FFBE-4224-AE54-0C0D8CC31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6094-A8F2-48B3-BD14-42A40159281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AB81B6-B1EB-4A01-AF9E-7BC145A1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49797FC-B692-4EF8-B62F-FE962FDDB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B030-7D8D-401D-8AF1-90F5AB3218E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77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7F7ED-A203-4D1C-81DD-F300E845C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666" y="438150"/>
            <a:ext cx="16562070" cy="15906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C8C964-87E6-4BF7-8DB4-CB77E1318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2667" y="2017396"/>
            <a:ext cx="8123515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9C40D88-96C2-440B-AEA6-1FF100C83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667" y="3006090"/>
            <a:ext cx="8123515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9A4162B-E137-4C59-B62C-FDBB248FDA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721215" y="2017396"/>
            <a:ext cx="8163521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6282601-249F-4E4E-9B38-B9BB21686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721215" y="3006090"/>
            <a:ext cx="8163521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2D133F9-5713-4C3A-AEF1-1A0B04914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6094-A8F2-48B3-BD14-42A40159281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CDE8BF-F68B-4B09-9101-E8745A878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CAAD909-15D3-4F1E-847E-BD029A4F5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B030-7D8D-401D-8AF1-90F5AB3218E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44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9CDE8A-11A2-4896-BC44-AC3824D17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0476693-20B3-4D09-B1AA-0431AD9BB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6094-A8F2-48B3-BD14-42A40159281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B231B5A-48C8-43E9-90FC-532A2108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CED9D7D-8FD3-4160-8F49-D9EC58FB1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B030-7D8D-401D-8AF1-90F5AB3218E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29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E7EB1AA-2510-427A-8CF5-AC84B7BE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6094-A8F2-48B3-BD14-42A40159281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A6E3EAD-5EFF-44A4-B47D-7AE4A0180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E4365C-2174-4300-BBFE-5A269389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B030-7D8D-401D-8AF1-90F5AB3218E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9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665EE-DB47-47AF-9E60-0A74BB66C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667" y="548640"/>
            <a:ext cx="6193273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2B26FA-2EA2-4F05-B3C7-F70382D75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3521" y="1184911"/>
            <a:ext cx="9721215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4AF8EB-E5BE-4EDA-974F-7C217153A7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22667" y="2468880"/>
            <a:ext cx="6193273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1A303-273D-441B-8046-784338E6C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6094-A8F2-48B3-BD14-42A40159281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5ABCFE-B99B-4A47-8A75-7AB3212D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69876B-15A5-4FA0-8C9B-B26C57CE6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B030-7D8D-401D-8AF1-90F5AB3218E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9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96FEE1-B3A7-4FBB-88B4-D72E768CE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667" y="548640"/>
            <a:ext cx="6193273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D1DC58B-953B-4C75-B572-93EF60AAA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63521" y="1184911"/>
            <a:ext cx="9721215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CF8BF0-F0CB-46F0-8548-79839CD75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22667" y="2468880"/>
            <a:ext cx="6193273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FEFB09-E14E-41FB-9E40-8D671251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6094-A8F2-48B3-BD14-42A40159281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3BCBCA-C4BA-4372-9632-D417FFD9B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A1556C-183F-459F-8F98-B63B7F7C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B030-7D8D-401D-8AF1-90F5AB3218E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8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EE3C2FD-AA9E-4358-B464-1BD8BB123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65" y="438150"/>
            <a:ext cx="1656207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C430F8-2A4B-47E2-9289-EFB319A5A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0165" y="2190750"/>
            <a:ext cx="1656207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E4AEF2-86EA-4FC3-9C3B-D744D2C5A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20165" y="7627621"/>
            <a:ext cx="43205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06094-A8F2-48B3-BD14-42A40159281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A3A27E-A8C3-458F-A603-010FE7B3B6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60795" y="7627621"/>
            <a:ext cx="64808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9D0F91-26DB-402D-A26A-83DDCEE95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561695" y="7627621"/>
            <a:ext cx="43205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6B030-7D8D-401D-8AF1-90F5AB3218E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0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uribeworksh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utomatacore.com/" TargetMode="External"/><Relationship Id="rId4" Type="http://schemas.openxmlformats.org/officeDocument/2006/relationships/hyperlink" Target="https://twitter.com/jairutech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matacore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matacore.com/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slide" Target="slide25.xml"/><Relationship Id="rId3" Type="http://schemas.openxmlformats.org/officeDocument/2006/relationships/image" Target="../media/image16.png"/><Relationship Id="rId7" Type="http://schemas.openxmlformats.org/officeDocument/2006/relationships/slide" Target="slide18.xml"/><Relationship Id="rId12" Type="http://schemas.openxmlformats.org/officeDocument/2006/relationships/image" Target="../media/image19.png"/><Relationship Id="rId2" Type="http://schemas.openxmlformats.org/officeDocument/2006/relationships/hyperlink" Target="https://automatacore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8.png"/><Relationship Id="rId5" Type="http://schemas.openxmlformats.org/officeDocument/2006/relationships/image" Target="../media/image16.png"/><Relationship Id="rId10" Type="http://schemas.openxmlformats.org/officeDocument/2006/relationships/slide" Target="slide21.xml"/><Relationship Id="rId4" Type="http://schemas.openxmlformats.org/officeDocument/2006/relationships/slide" Target="slide16.xml"/><Relationship Id="rId9" Type="http://schemas.openxmlformats.org/officeDocument/2006/relationships/image" Target="../media/image18.pn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matacore.com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matacore.com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matacore.com/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utomatacore.com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matacore.com/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matacore.com/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matacore.com/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matacore.com/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matacore.com/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utomatacor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utomatacore.com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utomatacore.com/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utomatacore.com/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utomatacore.com/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matacore.com/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utomatacore.com/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matacore.com/" TargetMode="Externa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jairutech" TargetMode="External"/><Relationship Id="rId2" Type="http://schemas.openxmlformats.org/officeDocument/2006/relationships/hyperlink" Target="https://twitter.com/uribeworkshop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utomatacore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FA871EC-B3E8-4394-894C-6425D1BCCF3A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rgbClr val="1F2024"/>
                </a:solidFill>
              </a:rPr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1B91E70-143D-41DA-8D46-7EA5ABDAAF96}"/>
              </a:ext>
            </a:extLst>
          </p:cNvPr>
          <p:cNvSpPr txBox="1"/>
          <p:nvPr/>
        </p:nvSpPr>
        <p:spPr>
          <a:xfrm>
            <a:off x="2303182" y="1973165"/>
            <a:ext cx="1504755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chemeClr val="tx2"/>
                </a:solidFill>
                <a:latin typeface="00 Starmap Truetype" pitchFamily="2" charset="0"/>
                <a:ea typeface="Hack Nerd Font" panose="020B0609030202020204" pitchFamily="50" charset="0"/>
                <a:cs typeface="Hack Nerd Font" panose="020B0609030202020204" pitchFamily="50" charset="0"/>
              </a:rPr>
              <a:t>INTRODUCCION A </a:t>
            </a:r>
          </a:p>
          <a:p>
            <a:pPr algn="ctr"/>
            <a:r>
              <a:rPr lang="es-ES" sz="16600" dirty="0" err="1">
                <a:solidFill>
                  <a:schemeClr val="tx2"/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ChatGtp</a:t>
            </a:r>
            <a:endParaRPr lang="en-US" sz="8800" dirty="0">
              <a:solidFill>
                <a:schemeClr val="tx2"/>
              </a:solidFill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8" name="Gráfico 20">
            <a:extLst>
              <a:ext uri="{FF2B5EF4-FFF2-40B4-BE49-F238E27FC236}">
                <a16:creationId xmlns:a16="http://schemas.microsoft.com/office/drawing/2014/main" id="{46466996-F58C-4E09-A8AD-BB739B177BC8}"/>
              </a:ext>
            </a:extLst>
          </p:cNvPr>
          <p:cNvSpPr/>
          <p:nvPr/>
        </p:nvSpPr>
        <p:spPr>
          <a:xfrm>
            <a:off x="8785210" y="5358707"/>
            <a:ext cx="2083500" cy="2201864"/>
          </a:xfrm>
          <a:custGeom>
            <a:avLst/>
            <a:gdLst>
              <a:gd name="connsiteX0" fmla="*/ 3095948 w 5667450"/>
              <a:gd name="connsiteY0" fmla="*/ 4100728 h 5989420"/>
              <a:gd name="connsiteX1" fmla="*/ 3007181 w 5667450"/>
              <a:gd name="connsiteY1" fmla="*/ 4092506 h 5989420"/>
              <a:gd name="connsiteX2" fmla="*/ 2948105 w 5667450"/>
              <a:gd name="connsiteY2" fmla="*/ 4147699 h 5989420"/>
              <a:gd name="connsiteX3" fmla="*/ 2911639 w 5667450"/>
              <a:gd name="connsiteY3" fmla="*/ 4238522 h 5989420"/>
              <a:gd name="connsiteX4" fmla="*/ 2893596 w 5667450"/>
              <a:gd name="connsiteY4" fmla="*/ 4334064 h 5989420"/>
              <a:gd name="connsiteX5" fmla="*/ 2862078 w 5667450"/>
              <a:gd name="connsiteY5" fmla="*/ 4626859 h 5989420"/>
              <a:gd name="connsiteX6" fmla="*/ 2856369 w 5667450"/>
              <a:gd name="connsiteY6" fmla="*/ 5055087 h 5989420"/>
              <a:gd name="connsiteX7" fmla="*/ 2847462 w 5667450"/>
              <a:gd name="connsiteY7" fmla="*/ 5131445 h 5989420"/>
              <a:gd name="connsiteX8" fmla="*/ 2707764 w 5667450"/>
              <a:gd name="connsiteY8" fmla="*/ 5291089 h 5989420"/>
              <a:gd name="connsiteX9" fmla="*/ 2648916 w 5667450"/>
              <a:gd name="connsiteY9" fmla="*/ 5302280 h 5989420"/>
              <a:gd name="connsiteX10" fmla="*/ 2592352 w 5667450"/>
              <a:gd name="connsiteY10" fmla="*/ 5273427 h 5989420"/>
              <a:gd name="connsiteX11" fmla="*/ 2549947 w 5667450"/>
              <a:gd name="connsiteY11" fmla="*/ 5197830 h 5989420"/>
              <a:gd name="connsiteX12" fmla="*/ 2546826 w 5667450"/>
              <a:gd name="connsiteY12" fmla="*/ 5083560 h 5989420"/>
              <a:gd name="connsiteX13" fmla="*/ 2611993 w 5667450"/>
              <a:gd name="connsiteY13" fmla="*/ 4367942 h 5989420"/>
              <a:gd name="connsiteX14" fmla="*/ 2637496 w 5667450"/>
              <a:gd name="connsiteY14" fmla="*/ 4181501 h 5989420"/>
              <a:gd name="connsiteX15" fmla="*/ 2672821 w 5667450"/>
              <a:gd name="connsiteY15" fmla="*/ 4075681 h 5989420"/>
              <a:gd name="connsiteX16" fmla="*/ 2884461 w 5667450"/>
              <a:gd name="connsiteY16" fmla="*/ 3861300 h 5989420"/>
              <a:gd name="connsiteX17" fmla="*/ 3069531 w 5667450"/>
              <a:gd name="connsiteY17" fmla="*/ 3819886 h 5989420"/>
              <a:gd name="connsiteX18" fmla="*/ 3268915 w 5667450"/>
              <a:gd name="connsiteY18" fmla="*/ 3786008 h 5989420"/>
              <a:gd name="connsiteX19" fmla="*/ 3302336 w 5667450"/>
              <a:gd name="connsiteY19" fmla="*/ 3759591 h 5989420"/>
              <a:gd name="connsiteX20" fmla="*/ 3301270 w 5667450"/>
              <a:gd name="connsiteY20" fmla="*/ 3711858 h 5989420"/>
              <a:gd name="connsiteX21" fmla="*/ 2715072 w 5667450"/>
              <a:gd name="connsiteY21" fmla="*/ 2737400 h 5989420"/>
              <a:gd name="connsiteX22" fmla="*/ 2683478 w 5667450"/>
              <a:gd name="connsiteY22" fmla="*/ 2694387 h 5989420"/>
              <a:gd name="connsiteX23" fmla="*/ 2648155 w 5667450"/>
              <a:gd name="connsiteY23" fmla="*/ 2654419 h 5989420"/>
              <a:gd name="connsiteX24" fmla="*/ 2590372 w 5667450"/>
              <a:gd name="connsiteY24" fmla="*/ 2647948 h 5989420"/>
              <a:gd name="connsiteX25" fmla="*/ 2423496 w 5667450"/>
              <a:gd name="connsiteY25" fmla="*/ 2722403 h 5989420"/>
              <a:gd name="connsiteX26" fmla="*/ 2141437 w 5667450"/>
              <a:gd name="connsiteY26" fmla="*/ 2836978 h 5989420"/>
              <a:gd name="connsiteX27" fmla="*/ 1993517 w 5667450"/>
              <a:gd name="connsiteY27" fmla="*/ 2872226 h 5989420"/>
              <a:gd name="connsiteX28" fmla="*/ 1819028 w 5667450"/>
              <a:gd name="connsiteY28" fmla="*/ 2874357 h 5989420"/>
              <a:gd name="connsiteX29" fmla="*/ 1677808 w 5667450"/>
              <a:gd name="connsiteY29" fmla="*/ 2851671 h 5989420"/>
              <a:gd name="connsiteX30" fmla="*/ 1383186 w 5667450"/>
              <a:gd name="connsiteY30" fmla="*/ 2792899 h 5989420"/>
              <a:gd name="connsiteX31" fmla="*/ 1352963 w 5667450"/>
              <a:gd name="connsiteY31" fmla="*/ 2793280 h 5989420"/>
              <a:gd name="connsiteX32" fmla="*/ 1338955 w 5667450"/>
              <a:gd name="connsiteY32" fmla="*/ 2826472 h 5989420"/>
              <a:gd name="connsiteX33" fmla="*/ 1350299 w 5667450"/>
              <a:gd name="connsiteY33" fmla="*/ 2984364 h 5989420"/>
              <a:gd name="connsiteX34" fmla="*/ 1353496 w 5667450"/>
              <a:gd name="connsiteY34" fmla="*/ 3099929 h 5989420"/>
              <a:gd name="connsiteX35" fmla="*/ 1362022 w 5667450"/>
              <a:gd name="connsiteY35" fmla="*/ 3215113 h 5989420"/>
              <a:gd name="connsiteX36" fmla="*/ 1369407 w 5667450"/>
              <a:gd name="connsiteY36" fmla="*/ 3385948 h 5989420"/>
              <a:gd name="connsiteX37" fmla="*/ 1376106 w 5667450"/>
              <a:gd name="connsiteY37" fmla="*/ 3543840 h 5989420"/>
              <a:gd name="connsiteX38" fmla="*/ 1384481 w 5667450"/>
              <a:gd name="connsiteY38" fmla="*/ 3576728 h 5989420"/>
              <a:gd name="connsiteX39" fmla="*/ 1413258 w 5667450"/>
              <a:gd name="connsiteY39" fmla="*/ 3598653 h 5989420"/>
              <a:gd name="connsiteX40" fmla="*/ 1459544 w 5667450"/>
              <a:gd name="connsiteY40" fmla="*/ 3613956 h 5989420"/>
              <a:gd name="connsiteX41" fmla="*/ 1693034 w 5667450"/>
              <a:gd name="connsiteY41" fmla="*/ 3715664 h 5989420"/>
              <a:gd name="connsiteX42" fmla="*/ 1778451 w 5667450"/>
              <a:gd name="connsiteY42" fmla="*/ 3774284 h 5989420"/>
              <a:gd name="connsiteX43" fmla="*/ 1851840 w 5667450"/>
              <a:gd name="connsiteY43" fmla="*/ 3846760 h 5989420"/>
              <a:gd name="connsiteX44" fmla="*/ 1918072 w 5667450"/>
              <a:gd name="connsiteY44" fmla="*/ 3975951 h 5989420"/>
              <a:gd name="connsiteX45" fmla="*/ 1945175 w 5667450"/>
              <a:gd name="connsiteY45" fmla="*/ 4103773 h 5989420"/>
              <a:gd name="connsiteX46" fmla="*/ 2086014 w 5667450"/>
              <a:gd name="connsiteY46" fmla="*/ 5071760 h 5989420"/>
              <a:gd name="connsiteX47" fmla="*/ 2076650 w 5667450"/>
              <a:gd name="connsiteY47" fmla="*/ 5116752 h 5989420"/>
              <a:gd name="connsiteX48" fmla="*/ 1995344 w 5667450"/>
              <a:gd name="connsiteY48" fmla="*/ 5188999 h 5989420"/>
              <a:gd name="connsiteX49" fmla="*/ 1893407 w 5667450"/>
              <a:gd name="connsiteY49" fmla="*/ 5213056 h 5989420"/>
              <a:gd name="connsiteX50" fmla="*/ 1799310 w 5667450"/>
              <a:gd name="connsiteY50" fmla="*/ 5139896 h 5989420"/>
              <a:gd name="connsiteX51" fmla="*/ 1742518 w 5667450"/>
              <a:gd name="connsiteY51" fmla="*/ 4973324 h 5989420"/>
              <a:gd name="connsiteX52" fmla="*/ 1715340 w 5667450"/>
              <a:gd name="connsiteY52" fmla="*/ 4801424 h 5989420"/>
              <a:gd name="connsiteX53" fmla="*/ 1674153 w 5667450"/>
              <a:gd name="connsiteY53" fmla="*/ 4463180 h 5989420"/>
              <a:gd name="connsiteX54" fmla="*/ 1632587 w 5667450"/>
              <a:gd name="connsiteY54" fmla="*/ 4217663 h 5989420"/>
              <a:gd name="connsiteX55" fmla="*/ 1600536 w 5667450"/>
              <a:gd name="connsiteY55" fmla="*/ 4124556 h 5989420"/>
              <a:gd name="connsiteX56" fmla="*/ 1560644 w 5667450"/>
              <a:gd name="connsiteY56" fmla="*/ 4074615 h 5989420"/>
              <a:gd name="connsiteX57" fmla="*/ 1487941 w 5667450"/>
              <a:gd name="connsiteY57" fmla="*/ 4082533 h 5989420"/>
              <a:gd name="connsiteX58" fmla="*/ 1451322 w 5667450"/>
              <a:gd name="connsiteY58" fmla="*/ 4122805 h 5989420"/>
              <a:gd name="connsiteX59" fmla="*/ 1435411 w 5667450"/>
              <a:gd name="connsiteY59" fmla="*/ 4173507 h 5989420"/>
              <a:gd name="connsiteX60" fmla="*/ 1428940 w 5667450"/>
              <a:gd name="connsiteY60" fmla="*/ 4297599 h 5989420"/>
              <a:gd name="connsiteX61" fmla="*/ 1436477 w 5667450"/>
              <a:gd name="connsiteY61" fmla="*/ 4446051 h 5989420"/>
              <a:gd name="connsiteX62" fmla="*/ 1463199 w 5667450"/>
              <a:gd name="connsiteY62" fmla="*/ 5096958 h 5989420"/>
              <a:gd name="connsiteX63" fmla="*/ 1482003 w 5667450"/>
              <a:gd name="connsiteY63" fmla="*/ 5332960 h 5989420"/>
              <a:gd name="connsiteX64" fmla="*/ 1497381 w 5667450"/>
              <a:gd name="connsiteY64" fmla="*/ 5572768 h 5989420"/>
              <a:gd name="connsiteX65" fmla="*/ 1453226 w 5667450"/>
              <a:gd name="connsiteY65" fmla="*/ 5673183 h 5989420"/>
              <a:gd name="connsiteX66" fmla="*/ 1384709 w 5667450"/>
              <a:gd name="connsiteY66" fmla="*/ 5719774 h 5989420"/>
              <a:gd name="connsiteX67" fmla="*/ 1308656 w 5667450"/>
              <a:gd name="connsiteY67" fmla="*/ 5749769 h 5989420"/>
              <a:gd name="connsiteX68" fmla="*/ 1227654 w 5667450"/>
              <a:gd name="connsiteY68" fmla="*/ 5696022 h 5989420"/>
              <a:gd name="connsiteX69" fmla="*/ 1183727 w 5667450"/>
              <a:gd name="connsiteY69" fmla="*/ 5514681 h 5989420"/>
              <a:gd name="connsiteX70" fmla="*/ 1181519 w 5667450"/>
              <a:gd name="connsiteY70" fmla="*/ 5455757 h 5989420"/>
              <a:gd name="connsiteX71" fmla="*/ 1170557 w 5667450"/>
              <a:gd name="connsiteY71" fmla="*/ 4482746 h 5989420"/>
              <a:gd name="connsiteX72" fmla="*/ 1172993 w 5667450"/>
              <a:gd name="connsiteY72" fmla="*/ 4337034 h 5989420"/>
              <a:gd name="connsiteX73" fmla="*/ 1172003 w 5667450"/>
              <a:gd name="connsiteY73" fmla="*/ 4191017 h 5989420"/>
              <a:gd name="connsiteX74" fmla="*/ 1145815 w 5667450"/>
              <a:gd name="connsiteY74" fmla="*/ 4112528 h 5989420"/>
              <a:gd name="connsiteX75" fmla="*/ 1091230 w 5667450"/>
              <a:gd name="connsiteY75" fmla="*/ 4070656 h 5989420"/>
              <a:gd name="connsiteX76" fmla="*/ 1050196 w 5667450"/>
              <a:gd name="connsiteY76" fmla="*/ 4082076 h 5989420"/>
              <a:gd name="connsiteX77" fmla="*/ 1020201 w 5667450"/>
              <a:gd name="connsiteY77" fmla="*/ 4115344 h 5989420"/>
              <a:gd name="connsiteX78" fmla="*/ 918035 w 5667450"/>
              <a:gd name="connsiteY78" fmla="*/ 4310388 h 5989420"/>
              <a:gd name="connsiteX79" fmla="*/ 863070 w 5667450"/>
              <a:gd name="connsiteY79" fmla="*/ 4452370 h 5989420"/>
              <a:gd name="connsiteX80" fmla="*/ 684774 w 5667450"/>
              <a:gd name="connsiteY80" fmla="*/ 4961829 h 5989420"/>
              <a:gd name="connsiteX81" fmla="*/ 606742 w 5667450"/>
              <a:gd name="connsiteY81" fmla="*/ 5195927 h 5989420"/>
              <a:gd name="connsiteX82" fmla="*/ 591287 w 5667450"/>
              <a:gd name="connsiteY82" fmla="*/ 5220898 h 5989420"/>
              <a:gd name="connsiteX83" fmla="*/ 569590 w 5667450"/>
              <a:gd name="connsiteY83" fmla="*/ 5240006 h 5989420"/>
              <a:gd name="connsiteX84" fmla="*/ 444205 w 5667450"/>
              <a:gd name="connsiteY84" fmla="*/ 5264063 h 5989420"/>
              <a:gd name="connsiteX85" fmla="*/ 395787 w 5667450"/>
              <a:gd name="connsiteY85" fmla="*/ 5237569 h 5989420"/>
              <a:gd name="connsiteX86" fmla="*/ 374547 w 5667450"/>
              <a:gd name="connsiteY86" fmla="*/ 5182604 h 5989420"/>
              <a:gd name="connsiteX87" fmla="*/ 388554 w 5667450"/>
              <a:gd name="connsiteY87" fmla="*/ 5042298 h 5989420"/>
              <a:gd name="connsiteX88" fmla="*/ 436668 w 5667450"/>
              <a:gd name="connsiteY88" fmla="*/ 4911278 h 5989420"/>
              <a:gd name="connsiteX89" fmla="*/ 608188 w 5667450"/>
              <a:gd name="connsiteY89" fmla="*/ 4500788 h 5989420"/>
              <a:gd name="connsiteX90" fmla="*/ 872510 w 5667450"/>
              <a:gd name="connsiteY90" fmla="*/ 3942987 h 5989420"/>
              <a:gd name="connsiteX91" fmla="*/ 858274 w 5667450"/>
              <a:gd name="connsiteY91" fmla="*/ 3804356 h 5989420"/>
              <a:gd name="connsiteX92" fmla="*/ 766157 w 5667450"/>
              <a:gd name="connsiteY92" fmla="*/ 3792784 h 5989420"/>
              <a:gd name="connsiteX93" fmla="*/ 600727 w 5667450"/>
              <a:gd name="connsiteY93" fmla="*/ 3943292 h 5989420"/>
              <a:gd name="connsiteX94" fmla="*/ 259058 w 5667450"/>
              <a:gd name="connsiteY94" fmla="*/ 4303917 h 5989420"/>
              <a:gd name="connsiteX95" fmla="*/ 190009 w 5667450"/>
              <a:gd name="connsiteY95" fmla="*/ 4375708 h 5989420"/>
              <a:gd name="connsiteX96" fmla="*/ 147300 w 5667450"/>
              <a:gd name="connsiteY96" fmla="*/ 4401287 h 5989420"/>
              <a:gd name="connsiteX97" fmla="*/ 99110 w 5667450"/>
              <a:gd name="connsiteY97" fmla="*/ 4402277 h 5989420"/>
              <a:gd name="connsiteX98" fmla="*/ 37674 w 5667450"/>
              <a:gd name="connsiteY98" fmla="*/ 4373728 h 5989420"/>
              <a:gd name="connsiteX99" fmla="*/ 1512 w 5667450"/>
              <a:gd name="connsiteY99" fmla="*/ 4284276 h 5989420"/>
              <a:gd name="connsiteX100" fmla="*/ 37597 w 5667450"/>
              <a:gd name="connsiteY100" fmla="*/ 4196651 h 5989420"/>
              <a:gd name="connsiteX101" fmla="*/ 104515 w 5667450"/>
              <a:gd name="connsiteY101" fmla="*/ 4103011 h 5989420"/>
              <a:gd name="connsiteX102" fmla="*/ 179046 w 5667450"/>
              <a:gd name="connsiteY102" fmla="*/ 4015310 h 5989420"/>
              <a:gd name="connsiteX103" fmla="*/ 513483 w 5667450"/>
              <a:gd name="connsiteY103" fmla="*/ 3670900 h 5989420"/>
              <a:gd name="connsiteX104" fmla="*/ 618542 w 5667450"/>
              <a:gd name="connsiteY104" fmla="*/ 3583884 h 5989420"/>
              <a:gd name="connsiteX105" fmla="*/ 756641 w 5667450"/>
              <a:gd name="connsiteY105" fmla="*/ 3553889 h 5989420"/>
              <a:gd name="connsiteX106" fmla="*/ 851346 w 5667450"/>
              <a:gd name="connsiteY106" fmla="*/ 3550235 h 5989420"/>
              <a:gd name="connsiteX107" fmla="*/ 943234 w 5667450"/>
              <a:gd name="connsiteY107" fmla="*/ 3528843 h 5989420"/>
              <a:gd name="connsiteX108" fmla="*/ 1017841 w 5667450"/>
              <a:gd name="connsiteY108" fmla="*/ 3418303 h 5989420"/>
              <a:gd name="connsiteX109" fmla="*/ 1039310 w 5667450"/>
              <a:gd name="connsiteY109" fmla="*/ 3132665 h 5989420"/>
              <a:gd name="connsiteX110" fmla="*/ 1043040 w 5667450"/>
              <a:gd name="connsiteY110" fmla="*/ 3014969 h 5989420"/>
              <a:gd name="connsiteX111" fmla="*/ 1070218 w 5667450"/>
              <a:gd name="connsiteY111" fmla="*/ 2308715 h 5989420"/>
              <a:gd name="connsiteX112" fmla="*/ 1074862 w 5667450"/>
              <a:gd name="connsiteY112" fmla="*/ 2156456 h 5989420"/>
              <a:gd name="connsiteX113" fmla="*/ 1088261 w 5667450"/>
              <a:gd name="connsiteY113" fmla="*/ 1886196 h 5989420"/>
              <a:gd name="connsiteX114" fmla="*/ 1118713 w 5667450"/>
              <a:gd name="connsiteY114" fmla="*/ 1663517 h 5989420"/>
              <a:gd name="connsiteX115" fmla="*/ 1151068 w 5667450"/>
              <a:gd name="connsiteY115" fmla="*/ 1636872 h 5989420"/>
              <a:gd name="connsiteX116" fmla="*/ 1208165 w 5667450"/>
              <a:gd name="connsiteY116" fmla="*/ 1642506 h 5989420"/>
              <a:gd name="connsiteX117" fmla="*/ 1406102 w 5667450"/>
              <a:gd name="connsiteY117" fmla="*/ 1686280 h 5989420"/>
              <a:gd name="connsiteX118" fmla="*/ 1487865 w 5667450"/>
              <a:gd name="connsiteY118" fmla="*/ 1695263 h 5989420"/>
              <a:gd name="connsiteX119" fmla="*/ 1541308 w 5667450"/>
              <a:gd name="connsiteY119" fmla="*/ 1697395 h 5989420"/>
              <a:gd name="connsiteX120" fmla="*/ 1594522 w 5667450"/>
              <a:gd name="connsiteY120" fmla="*/ 1688259 h 5989420"/>
              <a:gd name="connsiteX121" fmla="*/ 1615306 w 5667450"/>
              <a:gd name="connsiteY121" fmla="*/ 1650195 h 5989420"/>
              <a:gd name="connsiteX122" fmla="*/ 1611118 w 5667450"/>
              <a:gd name="connsiteY122" fmla="*/ 1600787 h 5989420"/>
              <a:gd name="connsiteX123" fmla="*/ 1484058 w 5667450"/>
              <a:gd name="connsiteY123" fmla="*/ 968455 h 5989420"/>
              <a:gd name="connsiteX124" fmla="*/ 1363088 w 5667450"/>
              <a:gd name="connsiteY124" fmla="*/ 422454 h 5989420"/>
              <a:gd name="connsiteX125" fmla="*/ 1297617 w 5667450"/>
              <a:gd name="connsiteY125" fmla="*/ 87636 h 5989420"/>
              <a:gd name="connsiteX126" fmla="*/ 1322435 w 5667450"/>
              <a:gd name="connsiteY126" fmla="*/ 34650 h 5989420"/>
              <a:gd name="connsiteX127" fmla="*/ 1371995 w 5667450"/>
              <a:gd name="connsiteY127" fmla="*/ 26581 h 5989420"/>
              <a:gd name="connsiteX128" fmla="*/ 1421404 w 5667450"/>
              <a:gd name="connsiteY128" fmla="*/ 19348 h 5989420"/>
              <a:gd name="connsiteX129" fmla="*/ 1451627 w 5667450"/>
              <a:gd name="connsiteY129" fmla="*/ 14400 h 5989420"/>
              <a:gd name="connsiteX130" fmla="*/ 1688466 w 5667450"/>
              <a:gd name="connsiteY130" fmla="*/ 100122 h 5989420"/>
              <a:gd name="connsiteX131" fmla="*/ 1739625 w 5667450"/>
              <a:gd name="connsiteY131" fmla="*/ 142374 h 5989420"/>
              <a:gd name="connsiteX132" fmla="*/ 1796189 w 5667450"/>
              <a:gd name="connsiteY132" fmla="*/ 149910 h 5989420"/>
              <a:gd name="connsiteX133" fmla="*/ 1861965 w 5667450"/>
              <a:gd name="connsiteY133" fmla="*/ 128061 h 5989420"/>
              <a:gd name="connsiteX134" fmla="*/ 2412914 w 5667450"/>
              <a:gd name="connsiteY134" fmla="*/ 88 h 5989420"/>
              <a:gd name="connsiteX135" fmla="*/ 2623260 w 5667450"/>
              <a:gd name="connsiteY135" fmla="*/ 28788 h 5989420"/>
              <a:gd name="connsiteX136" fmla="*/ 2896794 w 5667450"/>
              <a:gd name="connsiteY136" fmla="*/ 207084 h 5989420"/>
              <a:gd name="connsiteX137" fmla="*/ 2966833 w 5667450"/>
              <a:gd name="connsiteY137" fmla="*/ 303007 h 5989420"/>
              <a:gd name="connsiteX138" fmla="*/ 3028574 w 5667450"/>
              <a:gd name="connsiteY138" fmla="*/ 404259 h 5989420"/>
              <a:gd name="connsiteX139" fmla="*/ 3160430 w 5667450"/>
              <a:gd name="connsiteY139" fmla="*/ 670484 h 5989420"/>
              <a:gd name="connsiteX140" fmla="*/ 3218441 w 5667450"/>
              <a:gd name="connsiteY140" fmla="*/ 903669 h 5989420"/>
              <a:gd name="connsiteX141" fmla="*/ 3254145 w 5667450"/>
              <a:gd name="connsiteY141" fmla="*/ 934806 h 5989420"/>
              <a:gd name="connsiteX142" fmla="*/ 3341694 w 5667450"/>
              <a:gd name="connsiteY142" fmla="*/ 951706 h 5989420"/>
              <a:gd name="connsiteX143" fmla="*/ 3393919 w 5667450"/>
              <a:gd name="connsiteY143" fmla="*/ 978732 h 5989420"/>
              <a:gd name="connsiteX144" fmla="*/ 3424219 w 5667450"/>
              <a:gd name="connsiteY144" fmla="*/ 1026466 h 5989420"/>
              <a:gd name="connsiteX145" fmla="*/ 3431680 w 5667450"/>
              <a:gd name="connsiteY145" fmla="*/ 1102138 h 5989420"/>
              <a:gd name="connsiteX146" fmla="*/ 3322966 w 5667450"/>
              <a:gd name="connsiteY146" fmla="*/ 1238258 h 5989420"/>
              <a:gd name="connsiteX147" fmla="*/ 3239376 w 5667450"/>
              <a:gd name="connsiteY147" fmla="*/ 1273810 h 5989420"/>
              <a:gd name="connsiteX148" fmla="*/ 3192328 w 5667450"/>
              <a:gd name="connsiteY148" fmla="*/ 1343926 h 5989420"/>
              <a:gd name="connsiteX149" fmla="*/ 3187685 w 5667450"/>
              <a:gd name="connsiteY149" fmla="*/ 1370495 h 5989420"/>
              <a:gd name="connsiteX150" fmla="*/ 3185172 w 5667450"/>
              <a:gd name="connsiteY150" fmla="*/ 1397216 h 5989420"/>
              <a:gd name="connsiteX151" fmla="*/ 3183649 w 5667450"/>
              <a:gd name="connsiteY151" fmla="*/ 1701506 h 5989420"/>
              <a:gd name="connsiteX152" fmla="*/ 3179539 w 5667450"/>
              <a:gd name="connsiteY152" fmla="*/ 1853537 h 5989420"/>
              <a:gd name="connsiteX153" fmla="*/ 3090924 w 5667450"/>
              <a:gd name="connsiteY153" fmla="*/ 2120751 h 5989420"/>
              <a:gd name="connsiteX154" fmla="*/ 2908442 w 5667450"/>
              <a:gd name="connsiteY154" fmla="*/ 2400451 h 5989420"/>
              <a:gd name="connsiteX155" fmla="*/ 2889714 w 5667450"/>
              <a:gd name="connsiteY155" fmla="*/ 2438897 h 5989420"/>
              <a:gd name="connsiteX156" fmla="*/ 2903493 w 5667450"/>
              <a:gd name="connsiteY156" fmla="*/ 2478179 h 5989420"/>
              <a:gd name="connsiteX157" fmla="*/ 2910649 w 5667450"/>
              <a:gd name="connsiteY157" fmla="*/ 2486782 h 5989420"/>
              <a:gd name="connsiteX158" fmla="*/ 3749596 w 5667450"/>
              <a:gd name="connsiteY158" fmla="*/ 3577565 h 5989420"/>
              <a:gd name="connsiteX159" fmla="*/ 3796568 w 5667450"/>
              <a:gd name="connsiteY159" fmla="*/ 3602917 h 5989420"/>
              <a:gd name="connsiteX160" fmla="*/ 3835699 w 5667450"/>
              <a:gd name="connsiteY160" fmla="*/ 3594010 h 5989420"/>
              <a:gd name="connsiteX161" fmla="*/ 3873078 w 5667450"/>
              <a:gd name="connsiteY161" fmla="*/ 3580078 h 5989420"/>
              <a:gd name="connsiteX162" fmla="*/ 3948523 w 5667450"/>
              <a:gd name="connsiteY162" fmla="*/ 3556325 h 5989420"/>
              <a:gd name="connsiteX163" fmla="*/ 4184829 w 5667450"/>
              <a:gd name="connsiteY163" fmla="*/ 3517271 h 5989420"/>
              <a:gd name="connsiteX164" fmla="*/ 4328714 w 5667450"/>
              <a:gd name="connsiteY164" fmla="*/ 3558533 h 5989420"/>
              <a:gd name="connsiteX165" fmla="*/ 4421820 w 5667450"/>
              <a:gd name="connsiteY165" fmla="*/ 3665952 h 5989420"/>
              <a:gd name="connsiteX166" fmla="*/ 4818911 w 5667450"/>
              <a:gd name="connsiteY166" fmla="*/ 4175563 h 5989420"/>
              <a:gd name="connsiteX167" fmla="*/ 5663645 w 5667450"/>
              <a:gd name="connsiteY167" fmla="*/ 5285227 h 5989420"/>
              <a:gd name="connsiteX168" fmla="*/ 5667451 w 5667450"/>
              <a:gd name="connsiteY168" fmla="*/ 5296494 h 5989420"/>
              <a:gd name="connsiteX169" fmla="*/ 5667451 w 5667450"/>
              <a:gd name="connsiteY169" fmla="*/ 5461771 h 5989420"/>
              <a:gd name="connsiteX170" fmla="*/ 5661132 w 5667450"/>
              <a:gd name="connsiteY170" fmla="*/ 5478976 h 5989420"/>
              <a:gd name="connsiteX171" fmla="*/ 5630376 w 5667450"/>
              <a:gd name="connsiteY171" fmla="*/ 5508971 h 5989420"/>
              <a:gd name="connsiteX172" fmla="*/ 5535671 w 5667450"/>
              <a:gd name="connsiteY172" fmla="*/ 5519934 h 5989420"/>
              <a:gd name="connsiteX173" fmla="*/ 5422238 w 5667450"/>
              <a:gd name="connsiteY173" fmla="*/ 5450580 h 5989420"/>
              <a:gd name="connsiteX174" fmla="*/ 5312459 w 5667450"/>
              <a:gd name="connsiteY174" fmla="*/ 5341486 h 5989420"/>
              <a:gd name="connsiteX175" fmla="*/ 5092902 w 5667450"/>
              <a:gd name="connsiteY175" fmla="*/ 5077697 h 5989420"/>
              <a:gd name="connsiteX176" fmla="*/ 4308083 w 5667450"/>
              <a:gd name="connsiteY176" fmla="*/ 3999247 h 5989420"/>
              <a:gd name="connsiteX177" fmla="*/ 4280295 w 5667450"/>
              <a:gd name="connsiteY177" fmla="*/ 3966131 h 5989420"/>
              <a:gd name="connsiteX178" fmla="*/ 4194345 w 5667450"/>
              <a:gd name="connsiteY178" fmla="*/ 3945499 h 5989420"/>
              <a:gd name="connsiteX179" fmla="*/ 4159554 w 5667450"/>
              <a:gd name="connsiteY179" fmla="*/ 3975875 h 5989420"/>
              <a:gd name="connsiteX180" fmla="*/ 4158564 w 5667450"/>
              <a:gd name="connsiteY180" fmla="*/ 4018127 h 5989420"/>
              <a:gd name="connsiteX181" fmla="*/ 4178890 w 5667450"/>
              <a:gd name="connsiteY181" fmla="*/ 4063653 h 5989420"/>
              <a:gd name="connsiteX182" fmla="*/ 5133859 w 5667450"/>
              <a:gd name="connsiteY182" fmla="*/ 5545818 h 5989420"/>
              <a:gd name="connsiteX183" fmla="*/ 5173980 w 5667450"/>
              <a:gd name="connsiteY183" fmla="*/ 5628114 h 5989420"/>
              <a:gd name="connsiteX184" fmla="*/ 5157231 w 5667450"/>
              <a:gd name="connsiteY184" fmla="*/ 5723047 h 5989420"/>
              <a:gd name="connsiteX185" fmla="*/ 5111706 w 5667450"/>
              <a:gd name="connsiteY185" fmla="*/ 5766289 h 5989420"/>
              <a:gd name="connsiteX186" fmla="*/ 5052858 w 5667450"/>
              <a:gd name="connsiteY186" fmla="*/ 5770705 h 5989420"/>
              <a:gd name="connsiteX187" fmla="*/ 4933258 w 5667450"/>
              <a:gd name="connsiteY187" fmla="*/ 5694118 h 5989420"/>
              <a:gd name="connsiteX188" fmla="*/ 3913122 w 5667450"/>
              <a:gd name="connsiteY188" fmla="*/ 4222916 h 5989420"/>
              <a:gd name="connsiteX189" fmla="*/ 3855112 w 5667450"/>
              <a:gd name="connsiteY189" fmla="*/ 4193682 h 5989420"/>
              <a:gd name="connsiteX190" fmla="*/ 3805704 w 5667450"/>
              <a:gd name="connsiteY190" fmla="*/ 4222459 h 5989420"/>
              <a:gd name="connsiteX191" fmla="*/ 3782865 w 5667450"/>
              <a:gd name="connsiteY191" fmla="*/ 4297751 h 5989420"/>
              <a:gd name="connsiteX192" fmla="*/ 3810881 w 5667450"/>
              <a:gd name="connsiteY192" fmla="*/ 4366039 h 5989420"/>
              <a:gd name="connsiteX193" fmla="*/ 4484779 w 5667450"/>
              <a:gd name="connsiteY193" fmla="*/ 5617532 h 5989420"/>
              <a:gd name="connsiteX194" fmla="*/ 4542942 w 5667450"/>
              <a:gd name="connsiteY194" fmla="*/ 5735380 h 5989420"/>
              <a:gd name="connsiteX195" fmla="*/ 4507922 w 5667450"/>
              <a:gd name="connsiteY195" fmla="*/ 5873023 h 5989420"/>
              <a:gd name="connsiteX196" fmla="*/ 4436056 w 5667450"/>
              <a:gd name="connsiteY196" fmla="*/ 5900582 h 5989420"/>
              <a:gd name="connsiteX197" fmla="*/ 4348660 w 5667450"/>
              <a:gd name="connsiteY197" fmla="*/ 5868607 h 5989420"/>
              <a:gd name="connsiteX198" fmla="*/ 4299252 w 5667450"/>
              <a:gd name="connsiteY198" fmla="*/ 5800395 h 5989420"/>
              <a:gd name="connsiteX199" fmla="*/ 3818037 w 5667450"/>
              <a:gd name="connsiteY199" fmla="*/ 4902295 h 5989420"/>
              <a:gd name="connsiteX200" fmla="*/ 3527603 w 5667450"/>
              <a:gd name="connsiteY200" fmla="*/ 4363146 h 5989420"/>
              <a:gd name="connsiteX201" fmla="*/ 3481468 w 5667450"/>
              <a:gd name="connsiteY201" fmla="*/ 4300035 h 5989420"/>
              <a:gd name="connsiteX202" fmla="*/ 3407166 w 5667450"/>
              <a:gd name="connsiteY202" fmla="*/ 4267299 h 5989420"/>
              <a:gd name="connsiteX203" fmla="*/ 3360803 w 5667450"/>
              <a:gd name="connsiteY203" fmla="*/ 4271410 h 5989420"/>
              <a:gd name="connsiteX204" fmla="*/ 3324794 w 5667450"/>
              <a:gd name="connsiteY204" fmla="*/ 4305288 h 5989420"/>
              <a:gd name="connsiteX205" fmla="*/ 3321520 w 5667450"/>
              <a:gd name="connsiteY205" fmla="*/ 4359340 h 5989420"/>
              <a:gd name="connsiteX206" fmla="*/ 3339334 w 5667450"/>
              <a:gd name="connsiteY206" fmla="*/ 4412250 h 5989420"/>
              <a:gd name="connsiteX207" fmla="*/ 3919061 w 5667450"/>
              <a:gd name="connsiteY207" fmla="*/ 5782657 h 5989420"/>
              <a:gd name="connsiteX208" fmla="*/ 3866531 w 5667450"/>
              <a:gd name="connsiteY208" fmla="*/ 5975798 h 5989420"/>
              <a:gd name="connsiteX209" fmla="*/ 3823137 w 5667450"/>
              <a:gd name="connsiteY209" fmla="*/ 5989348 h 5989420"/>
              <a:gd name="connsiteX210" fmla="*/ 3776318 w 5667450"/>
              <a:gd name="connsiteY210" fmla="*/ 5987826 h 5989420"/>
              <a:gd name="connsiteX211" fmla="*/ 3730412 w 5667450"/>
              <a:gd name="connsiteY211" fmla="*/ 5980974 h 5989420"/>
              <a:gd name="connsiteX212" fmla="*/ 3683820 w 5667450"/>
              <a:gd name="connsiteY212" fmla="*/ 5942453 h 5989420"/>
              <a:gd name="connsiteX213" fmla="*/ 3642482 w 5667450"/>
              <a:gd name="connsiteY213" fmla="*/ 5863659 h 5989420"/>
              <a:gd name="connsiteX214" fmla="*/ 3151599 w 5667450"/>
              <a:gd name="connsiteY214" fmla="*/ 4811930 h 5989420"/>
              <a:gd name="connsiteX215" fmla="*/ 3088564 w 5667450"/>
              <a:gd name="connsiteY215" fmla="*/ 4673450 h 5989420"/>
              <a:gd name="connsiteX216" fmla="*/ 3065801 w 5667450"/>
              <a:gd name="connsiteY216" fmla="*/ 4425801 h 5989420"/>
              <a:gd name="connsiteX217" fmla="*/ 3115285 w 5667450"/>
              <a:gd name="connsiteY217" fmla="*/ 4232889 h 5989420"/>
              <a:gd name="connsiteX218" fmla="*/ 3130511 w 5667450"/>
              <a:gd name="connsiteY218" fmla="*/ 4185003 h 5989420"/>
              <a:gd name="connsiteX219" fmla="*/ 3127618 w 5667450"/>
              <a:gd name="connsiteY219" fmla="*/ 4135290 h 5989420"/>
              <a:gd name="connsiteX220" fmla="*/ 3095948 w 5667450"/>
              <a:gd name="connsiteY220" fmla="*/ 4100728 h 598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5667450" h="5989420">
                <a:moveTo>
                  <a:pt x="3095948" y="4100728"/>
                </a:moveTo>
                <a:cubicBezTo>
                  <a:pt x="3068542" y="4083167"/>
                  <a:pt x="3038953" y="4080426"/>
                  <a:pt x="3007181" y="4092506"/>
                </a:cubicBezTo>
                <a:cubicBezTo>
                  <a:pt x="2982972" y="4101742"/>
                  <a:pt x="2963280" y="4120141"/>
                  <a:pt x="2948105" y="4147699"/>
                </a:cubicBezTo>
                <a:cubicBezTo>
                  <a:pt x="2932168" y="4176679"/>
                  <a:pt x="2920013" y="4206954"/>
                  <a:pt x="2911639" y="4238522"/>
                </a:cubicBezTo>
                <a:cubicBezTo>
                  <a:pt x="2907985" y="4252428"/>
                  <a:pt x="2901970" y="4284276"/>
                  <a:pt x="2893596" y="4334064"/>
                </a:cubicBezTo>
                <a:cubicBezTo>
                  <a:pt x="2876087" y="4438616"/>
                  <a:pt x="2865581" y="4536214"/>
                  <a:pt x="2862078" y="4626859"/>
                </a:cubicBezTo>
                <a:cubicBezTo>
                  <a:pt x="2855481" y="4797135"/>
                  <a:pt x="2853578" y="4939878"/>
                  <a:pt x="2856369" y="5055087"/>
                </a:cubicBezTo>
                <a:cubicBezTo>
                  <a:pt x="2857130" y="5085843"/>
                  <a:pt x="2854161" y="5111296"/>
                  <a:pt x="2847462" y="5131445"/>
                </a:cubicBezTo>
                <a:cubicBezTo>
                  <a:pt x="2822643" y="5206205"/>
                  <a:pt x="2776077" y="5259419"/>
                  <a:pt x="2707764" y="5291089"/>
                </a:cubicBezTo>
                <a:cubicBezTo>
                  <a:pt x="2685940" y="5301138"/>
                  <a:pt x="2666324" y="5304868"/>
                  <a:pt x="2648916" y="5302280"/>
                </a:cubicBezTo>
                <a:cubicBezTo>
                  <a:pt x="2627803" y="5299183"/>
                  <a:pt x="2608948" y="5289566"/>
                  <a:pt x="2592352" y="5273427"/>
                </a:cubicBezTo>
                <a:cubicBezTo>
                  <a:pt x="2570832" y="5252465"/>
                  <a:pt x="2556698" y="5227267"/>
                  <a:pt x="2549947" y="5197830"/>
                </a:cubicBezTo>
                <a:cubicBezTo>
                  <a:pt x="2544009" y="5171946"/>
                  <a:pt x="2542969" y="5133856"/>
                  <a:pt x="2546826" y="5083560"/>
                </a:cubicBezTo>
                <a:cubicBezTo>
                  <a:pt x="2565047" y="4844716"/>
                  <a:pt x="2586769" y="4606177"/>
                  <a:pt x="2611993" y="4367942"/>
                </a:cubicBezTo>
                <a:cubicBezTo>
                  <a:pt x="2617373" y="4317291"/>
                  <a:pt x="2625874" y="4255144"/>
                  <a:pt x="2637496" y="4181501"/>
                </a:cubicBezTo>
                <a:cubicBezTo>
                  <a:pt x="2643739" y="4142117"/>
                  <a:pt x="2655514" y="4106843"/>
                  <a:pt x="2672821" y="4075681"/>
                </a:cubicBezTo>
                <a:cubicBezTo>
                  <a:pt x="2722559" y="3986203"/>
                  <a:pt x="2793105" y="3914743"/>
                  <a:pt x="2884461" y="3861300"/>
                </a:cubicBezTo>
                <a:cubicBezTo>
                  <a:pt x="2942928" y="3827093"/>
                  <a:pt x="3004618" y="3813288"/>
                  <a:pt x="3069531" y="3819886"/>
                </a:cubicBezTo>
                <a:cubicBezTo>
                  <a:pt x="3142717" y="3827296"/>
                  <a:pt x="3209178" y="3816003"/>
                  <a:pt x="3268915" y="3786008"/>
                </a:cubicBezTo>
                <a:cubicBezTo>
                  <a:pt x="3285613" y="3777583"/>
                  <a:pt x="3296753" y="3768778"/>
                  <a:pt x="3302336" y="3759591"/>
                </a:cubicBezTo>
                <a:cubicBezTo>
                  <a:pt x="3311065" y="3745330"/>
                  <a:pt x="3310710" y="3729418"/>
                  <a:pt x="3301270" y="3711858"/>
                </a:cubicBezTo>
                <a:cubicBezTo>
                  <a:pt x="3128862" y="3392013"/>
                  <a:pt x="2933462" y="3067193"/>
                  <a:pt x="2715072" y="2737400"/>
                </a:cubicBezTo>
                <a:cubicBezTo>
                  <a:pt x="2706242" y="2724154"/>
                  <a:pt x="2695710" y="2709816"/>
                  <a:pt x="2683478" y="2694387"/>
                </a:cubicBezTo>
                <a:cubicBezTo>
                  <a:pt x="2665563" y="2671853"/>
                  <a:pt x="2653788" y="2658530"/>
                  <a:pt x="2648155" y="2654419"/>
                </a:cubicBezTo>
                <a:cubicBezTo>
                  <a:pt x="2631812" y="2642441"/>
                  <a:pt x="2612551" y="2640285"/>
                  <a:pt x="2590372" y="2647948"/>
                </a:cubicBezTo>
                <a:cubicBezTo>
                  <a:pt x="2551445" y="2661499"/>
                  <a:pt x="2495820" y="2686317"/>
                  <a:pt x="2423496" y="2722403"/>
                </a:cubicBezTo>
                <a:cubicBezTo>
                  <a:pt x="2332242" y="2767878"/>
                  <a:pt x="2238223" y="2806069"/>
                  <a:pt x="2141437" y="2836978"/>
                </a:cubicBezTo>
                <a:cubicBezTo>
                  <a:pt x="2084695" y="2855097"/>
                  <a:pt x="2035388" y="2866846"/>
                  <a:pt x="1993517" y="2872226"/>
                </a:cubicBezTo>
                <a:cubicBezTo>
                  <a:pt x="1935811" y="2879636"/>
                  <a:pt x="1877648" y="2880346"/>
                  <a:pt x="1819028" y="2874357"/>
                </a:cubicBezTo>
                <a:cubicBezTo>
                  <a:pt x="1771523" y="2869536"/>
                  <a:pt x="1724450" y="2861974"/>
                  <a:pt x="1677808" y="2851671"/>
                </a:cubicBezTo>
                <a:cubicBezTo>
                  <a:pt x="1580007" y="2830050"/>
                  <a:pt x="1481800" y="2810459"/>
                  <a:pt x="1383186" y="2792899"/>
                </a:cubicBezTo>
                <a:cubicBezTo>
                  <a:pt x="1369331" y="2790462"/>
                  <a:pt x="1359257" y="2790590"/>
                  <a:pt x="1352963" y="2793280"/>
                </a:cubicBezTo>
                <a:cubicBezTo>
                  <a:pt x="1341290" y="2798253"/>
                  <a:pt x="1336621" y="2809317"/>
                  <a:pt x="1338955" y="2826472"/>
                </a:cubicBezTo>
                <a:cubicBezTo>
                  <a:pt x="1346061" y="2878849"/>
                  <a:pt x="1349842" y="2931480"/>
                  <a:pt x="1350299" y="2984364"/>
                </a:cubicBezTo>
                <a:cubicBezTo>
                  <a:pt x="1350654" y="3022937"/>
                  <a:pt x="1351720" y="3061458"/>
                  <a:pt x="1353496" y="3099929"/>
                </a:cubicBezTo>
                <a:cubicBezTo>
                  <a:pt x="1354156" y="3114698"/>
                  <a:pt x="1356998" y="3153093"/>
                  <a:pt x="1362022" y="3215113"/>
                </a:cubicBezTo>
                <a:cubicBezTo>
                  <a:pt x="1366641" y="3271906"/>
                  <a:pt x="1369103" y="3328850"/>
                  <a:pt x="1369407" y="3385948"/>
                </a:cubicBezTo>
                <a:cubicBezTo>
                  <a:pt x="1369712" y="3438680"/>
                  <a:pt x="1371945" y="3491311"/>
                  <a:pt x="1376106" y="3543840"/>
                </a:cubicBezTo>
                <a:cubicBezTo>
                  <a:pt x="1377325" y="3558863"/>
                  <a:pt x="1380116" y="3569826"/>
                  <a:pt x="1384481" y="3576728"/>
                </a:cubicBezTo>
                <a:cubicBezTo>
                  <a:pt x="1390977" y="3586930"/>
                  <a:pt x="1400570" y="3594238"/>
                  <a:pt x="1413258" y="3598653"/>
                </a:cubicBezTo>
                <a:cubicBezTo>
                  <a:pt x="1428585" y="3603983"/>
                  <a:pt x="1444014" y="3609083"/>
                  <a:pt x="1459544" y="3613956"/>
                </a:cubicBezTo>
                <a:cubicBezTo>
                  <a:pt x="1542932" y="3640195"/>
                  <a:pt x="1620761" y="3674098"/>
                  <a:pt x="1693034" y="3715664"/>
                </a:cubicBezTo>
                <a:cubicBezTo>
                  <a:pt x="1722318" y="3732565"/>
                  <a:pt x="1750791" y="3752105"/>
                  <a:pt x="1778451" y="3774284"/>
                </a:cubicBezTo>
                <a:cubicBezTo>
                  <a:pt x="1808548" y="3798392"/>
                  <a:pt x="1833010" y="3822550"/>
                  <a:pt x="1851840" y="3846760"/>
                </a:cubicBezTo>
                <a:cubicBezTo>
                  <a:pt x="1882444" y="3885992"/>
                  <a:pt x="1904521" y="3929056"/>
                  <a:pt x="1918072" y="3975951"/>
                </a:cubicBezTo>
                <a:cubicBezTo>
                  <a:pt x="1928071" y="4010616"/>
                  <a:pt x="1937105" y="4053223"/>
                  <a:pt x="1945175" y="4103773"/>
                </a:cubicBezTo>
                <a:cubicBezTo>
                  <a:pt x="1986944" y="4366216"/>
                  <a:pt x="2033891" y="4688879"/>
                  <a:pt x="2086014" y="5071760"/>
                </a:cubicBezTo>
                <a:cubicBezTo>
                  <a:pt x="2088552" y="5090132"/>
                  <a:pt x="2085431" y="5105129"/>
                  <a:pt x="2076650" y="5116752"/>
                </a:cubicBezTo>
                <a:cubicBezTo>
                  <a:pt x="2053913" y="5146747"/>
                  <a:pt x="2026811" y="5170829"/>
                  <a:pt x="1995344" y="5188999"/>
                </a:cubicBezTo>
                <a:cubicBezTo>
                  <a:pt x="1959614" y="5209605"/>
                  <a:pt x="1925635" y="5217624"/>
                  <a:pt x="1893407" y="5213056"/>
                </a:cubicBezTo>
                <a:cubicBezTo>
                  <a:pt x="1852500" y="5207321"/>
                  <a:pt x="1821134" y="5182934"/>
                  <a:pt x="1799310" y="5139896"/>
                </a:cubicBezTo>
                <a:cubicBezTo>
                  <a:pt x="1772513" y="5087112"/>
                  <a:pt x="1753582" y="5031589"/>
                  <a:pt x="1742518" y="4973324"/>
                </a:cubicBezTo>
                <a:cubicBezTo>
                  <a:pt x="1731707" y="4916328"/>
                  <a:pt x="1722648" y="4859028"/>
                  <a:pt x="1715340" y="4801424"/>
                </a:cubicBezTo>
                <a:cubicBezTo>
                  <a:pt x="1701027" y="4688752"/>
                  <a:pt x="1687299" y="4576004"/>
                  <a:pt x="1674153" y="4463180"/>
                </a:cubicBezTo>
                <a:cubicBezTo>
                  <a:pt x="1665729" y="4390908"/>
                  <a:pt x="1651873" y="4309069"/>
                  <a:pt x="1632587" y="4217663"/>
                </a:cubicBezTo>
                <a:cubicBezTo>
                  <a:pt x="1625431" y="4183658"/>
                  <a:pt x="1614747" y="4152622"/>
                  <a:pt x="1600536" y="4124556"/>
                </a:cubicBezTo>
                <a:cubicBezTo>
                  <a:pt x="1588051" y="4099789"/>
                  <a:pt x="1574754" y="4083142"/>
                  <a:pt x="1560644" y="4074615"/>
                </a:cubicBezTo>
                <a:cubicBezTo>
                  <a:pt x="1538618" y="4061369"/>
                  <a:pt x="1514383" y="4064008"/>
                  <a:pt x="1487941" y="4082533"/>
                </a:cubicBezTo>
                <a:cubicBezTo>
                  <a:pt x="1472715" y="4093191"/>
                  <a:pt x="1460509" y="4106615"/>
                  <a:pt x="1451322" y="4122805"/>
                </a:cubicBezTo>
                <a:cubicBezTo>
                  <a:pt x="1444065" y="4135595"/>
                  <a:pt x="1438761" y="4152496"/>
                  <a:pt x="1435411" y="4173507"/>
                </a:cubicBezTo>
                <a:cubicBezTo>
                  <a:pt x="1429524" y="4210405"/>
                  <a:pt x="1427367" y="4251768"/>
                  <a:pt x="1428940" y="4297599"/>
                </a:cubicBezTo>
                <a:cubicBezTo>
                  <a:pt x="1431529" y="4371394"/>
                  <a:pt x="1434041" y="4420878"/>
                  <a:pt x="1436477" y="4446051"/>
                </a:cubicBezTo>
                <a:cubicBezTo>
                  <a:pt x="1457489" y="4662513"/>
                  <a:pt x="1466396" y="4879482"/>
                  <a:pt x="1463199" y="5096958"/>
                </a:cubicBezTo>
                <a:cubicBezTo>
                  <a:pt x="1462488" y="5144819"/>
                  <a:pt x="1468756" y="5223486"/>
                  <a:pt x="1482003" y="5332960"/>
                </a:cubicBezTo>
                <a:cubicBezTo>
                  <a:pt x="1491595" y="5412642"/>
                  <a:pt x="1496721" y="5492578"/>
                  <a:pt x="1497381" y="5572768"/>
                </a:cubicBezTo>
                <a:cubicBezTo>
                  <a:pt x="1497736" y="5613269"/>
                  <a:pt x="1483018" y="5646740"/>
                  <a:pt x="1453226" y="5673183"/>
                </a:cubicBezTo>
                <a:cubicBezTo>
                  <a:pt x="1438203" y="5686480"/>
                  <a:pt x="1415364" y="5702011"/>
                  <a:pt x="1384709" y="5719774"/>
                </a:cubicBezTo>
                <a:cubicBezTo>
                  <a:pt x="1352278" y="5738502"/>
                  <a:pt x="1326927" y="5748500"/>
                  <a:pt x="1308656" y="5749769"/>
                </a:cubicBezTo>
                <a:cubicBezTo>
                  <a:pt x="1273433" y="5752205"/>
                  <a:pt x="1246433" y="5734289"/>
                  <a:pt x="1227654" y="5696022"/>
                </a:cubicBezTo>
                <a:cubicBezTo>
                  <a:pt x="1200856" y="5641259"/>
                  <a:pt x="1186214" y="5580812"/>
                  <a:pt x="1183727" y="5514681"/>
                </a:cubicBezTo>
                <a:cubicBezTo>
                  <a:pt x="1182256" y="5476058"/>
                  <a:pt x="1181519" y="5456417"/>
                  <a:pt x="1181519" y="5455757"/>
                </a:cubicBezTo>
                <a:cubicBezTo>
                  <a:pt x="1160711" y="5131597"/>
                  <a:pt x="1157056" y="4807260"/>
                  <a:pt x="1170557" y="4482746"/>
                </a:cubicBezTo>
                <a:cubicBezTo>
                  <a:pt x="1172688" y="4432500"/>
                  <a:pt x="1173500" y="4383930"/>
                  <a:pt x="1172993" y="4337034"/>
                </a:cubicBezTo>
                <a:cubicBezTo>
                  <a:pt x="1172435" y="4288362"/>
                  <a:pt x="1172105" y="4239689"/>
                  <a:pt x="1172003" y="4191017"/>
                </a:cubicBezTo>
                <a:cubicBezTo>
                  <a:pt x="1171953" y="4171782"/>
                  <a:pt x="1163223" y="4145619"/>
                  <a:pt x="1145815" y="4112528"/>
                </a:cubicBezTo>
                <a:cubicBezTo>
                  <a:pt x="1132670" y="4087456"/>
                  <a:pt x="1114475" y="4073499"/>
                  <a:pt x="1091230" y="4070656"/>
                </a:cubicBezTo>
                <a:cubicBezTo>
                  <a:pt x="1076562" y="4068880"/>
                  <a:pt x="1062884" y="4072687"/>
                  <a:pt x="1050196" y="4082076"/>
                </a:cubicBezTo>
                <a:cubicBezTo>
                  <a:pt x="1038827" y="4090450"/>
                  <a:pt x="1028829" y="4101539"/>
                  <a:pt x="1020201" y="4115344"/>
                </a:cubicBezTo>
                <a:cubicBezTo>
                  <a:pt x="979903" y="4180207"/>
                  <a:pt x="945848" y="4245221"/>
                  <a:pt x="918035" y="4310388"/>
                </a:cubicBezTo>
                <a:cubicBezTo>
                  <a:pt x="911133" y="4326629"/>
                  <a:pt x="892811" y="4373957"/>
                  <a:pt x="863070" y="4452370"/>
                </a:cubicBezTo>
                <a:cubicBezTo>
                  <a:pt x="801963" y="4613257"/>
                  <a:pt x="742531" y="4783077"/>
                  <a:pt x="684774" y="4961829"/>
                </a:cubicBezTo>
                <a:cubicBezTo>
                  <a:pt x="676299" y="4988118"/>
                  <a:pt x="650288" y="5066151"/>
                  <a:pt x="606742" y="5195927"/>
                </a:cubicBezTo>
                <a:cubicBezTo>
                  <a:pt x="604305" y="5203235"/>
                  <a:pt x="599154" y="5211559"/>
                  <a:pt x="591287" y="5220898"/>
                </a:cubicBezTo>
                <a:cubicBezTo>
                  <a:pt x="585146" y="5228206"/>
                  <a:pt x="577914" y="5234575"/>
                  <a:pt x="569590" y="5240006"/>
                </a:cubicBezTo>
                <a:cubicBezTo>
                  <a:pt x="530714" y="5265331"/>
                  <a:pt x="488919" y="5273350"/>
                  <a:pt x="444205" y="5264063"/>
                </a:cubicBezTo>
                <a:cubicBezTo>
                  <a:pt x="423143" y="5259698"/>
                  <a:pt x="407003" y="5250867"/>
                  <a:pt x="395787" y="5237569"/>
                </a:cubicBezTo>
                <a:cubicBezTo>
                  <a:pt x="383048" y="5222445"/>
                  <a:pt x="375968" y="5204123"/>
                  <a:pt x="374547" y="5182604"/>
                </a:cubicBezTo>
                <a:cubicBezTo>
                  <a:pt x="371400" y="5134896"/>
                  <a:pt x="376069" y="5088128"/>
                  <a:pt x="388554" y="5042298"/>
                </a:cubicBezTo>
                <a:cubicBezTo>
                  <a:pt x="391904" y="5030168"/>
                  <a:pt x="407942" y="4986494"/>
                  <a:pt x="436668" y="4911278"/>
                </a:cubicBezTo>
                <a:cubicBezTo>
                  <a:pt x="485341" y="4783838"/>
                  <a:pt x="542514" y="4647008"/>
                  <a:pt x="608188" y="4500788"/>
                </a:cubicBezTo>
                <a:cubicBezTo>
                  <a:pt x="692438" y="4313053"/>
                  <a:pt x="780545" y="4127119"/>
                  <a:pt x="872510" y="3942987"/>
                </a:cubicBezTo>
                <a:cubicBezTo>
                  <a:pt x="897074" y="3893808"/>
                  <a:pt x="892329" y="3847597"/>
                  <a:pt x="858274" y="3804356"/>
                </a:cubicBezTo>
                <a:cubicBezTo>
                  <a:pt x="831933" y="3771011"/>
                  <a:pt x="801227" y="3767153"/>
                  <a:pt x="766157" y="3792784"/>
                </a:cubicBezTo>
                <a:cubicBezTo>
                  <a:pt x="733929" y="3816282"/>
                  <a:pt x="678786" y="3866451"/>
                  <a:pt x="600727" y="3943292"/>
                </a:cubicBezTo>
                <a:cubicBezTo>
                  <a:pt x="482676" y="4059516"/>
                  <a:pt x="368786" y="4179725"/>
                  <a:pt x="259058" y="4303917"/>
                </a:cubicBezTo>
                <a:cubicBezTo>
                  <a:pt x="237031" y="4328837"/>
                  <a:pt x="214015" y="4352767"/>
                  <a:pt x="190009" y="4375708"/>
                </a:cubicBezTo>
                <a:cubicBezTo>
                  <a:pt x="177371" y="4387736"/>
                  <a:pt x="163135" y="4396263"/>
                  <a:pt x="147300" y="4401287"/>
                </a:cubicBezTo>
                <a:cubicBezTo>
                  <a:pt x="132683" y="4405906"/>
                  <a:pt x="116620" y="4406236"/>
                  <a:pt x="99110" y="4402277"/>
                </a:cubicBezTo>
                <a:cubicBezTo>
                  <a:pt x="75865" y="4397100"/>
                  <a:pt x="55386" y="4387584"/>
                  <a:pt x="37674" y="4373728"/>
                </a:cubicBezTo>
                <a:cubicBezTo>
                  <a:pt x="7526" y="4350128"/>
                  <a:pt x="-4528" y="4320311"/>
                  <a:pt x="1512" y="4284276"/>
                </a:cubicBezTo>
                <a:cubicBezTo>
                  <a:pt x="6131" y="4256666"/>
                  <a:pt x="18159" y="4227458"/>
                  <a:pt x="37597" y="4196651"/>
                </a:cubicBezTo>
                <a:cubicBezTo>
                  <a:pt x="58152" y="4164118"/>
                  <a:pt x="80458" y="4132905"/>
                  <a:pt x="104515" y="4103011"/>
                </a:cubicBezTo>
                <a:cubicBezTo>
                  <a:pt x="112534" y="4093064"/>
                  <a:pt x="137378" y="4063830"/>
                  <a:pt x="179046" y="4015310"/>
                </a:cubicBezTo>
                <a:cubicBezTo>
                  <a:pt x="283546" y="3893706"/>
                  <a:pt x="395025" y="3778903"/>
                  <a:pt x="513483" y="3670900"/>
                </a:cubicBezTo>
                <a:cubicBezTo>
                  <a:pt x="566672" y="3622431"/>
                  <a:pt x="601692" y="3593426"/>
                  <a:pt x="618542" y="3583884"/>
                </a:cubicBezTo>
                <a:cubicBezTo>
                  <a:pt x="659144" y="3560944"/>
                  <a:pt x="705177" y="3550946"/>
                  <a:pt x="756641" y="3553889"/>
                </a:cubicBezTo>
                <a:cubicBezTo>
                  <a:pt x="787701" y="3555666"/>
                  <a:pt x="819270" y="3554448"/>
                  <a:pt x="851346" y="3550235"/>
                </a:cubicBezTo>
                <a:cubicBezTo>
                  <a:pt x="893420" y="3544652"/>
                  <a:pt x="924049" y="3537521"/>
                  <a:pt x="943234" y="3528843"/>
                </a:cubicBezTo>
                <a:cubicBezTo>
                  <a:pt x="986374" y="3509303"/>
                  <a:pt x="1011243" y="3472456"/>
                  <a:pt x="1017841" y="3418303"/>
                </a:cubicBezTo>
                <a:cubicBezTo>
                  <a:pt x="1029057" y="3326694"/>
                  <a:pt x="1036214" y="3231481"/>
                  <a:pt x="1039310" y="3132665"/>
                </a:cubicBezTo>
                <a:cubicBezTo>
                  <a:pt x="1041746" y="3054962"/>
                  <a:pt x="1042989" y="3015730"/>
                  <a:pt x="1043040" y="3014969"/>
                </a:cubicBezTo>
                <a:cubicBezTo>
                  <a:pt x="1052378" y="2779576"/>
                  <a:pt x="1061438" y="2544158"/>
                  <a:pt x="1070218" y="2308715"/>
                </a:cubicBezTo>
                <a:cubicBezTo>
                  <a:pt x="1071233" y="2280852"/>
                  <a:pt x="1072781" y="2230099"/>
                  <a:pt x="1074862" y="2156456"/>
                </a:cubicBezTo>
                <a:cubicBezTo>
                  <a:pt x="1077907" y="2048910"/>
                  <a:pt x="1082373" y="1958824"/>
                  <a:pt x="1088261" y="1886196"/>
                </a:cubicBezTo>
                <a:cubicBezTo>
                  <a:pt x="1095823" y="1792760"/>
                  <a:pt x="1105974" y="1718534"/>
                  <a:pt x="1118713" y="1663517"/>
                </a:cubicBezTo>
                <a:cubicBezTo>
                  <a:pt x="1121910" y="1649713"/>
                  <a:pt x="1132695" y="1640831"/>
                  <a:pt x="1151068" y="1636872"/>
                </a:cubicBezTo>
                <a:cubicBezTo>
                  <a:pt x="1164213" y="1634030"/>
                  <a:pt x="1183245" y="1635908"/>
                  <a:pt x="1208165" y="1642506"/>
                </a:cubicBezTo>
                <a:cubicBezTo>
                  <a:pt x="1273535" y="1659914"/>
                  <a:pt x="1339514" y="1674505"/>
                  <a:pt x="1406102" y="1686280"/>
                </a:cubicBezTo>
                <a:cubicBezTo>
                  <a:pt x="1433204" y="1691102"/>
                  <a:pt x="1460458" y="1694096"/>
                  <a:pt x="1487865" y="1695263"/>
                </a:cubicBezTo>
                <a:cubicBezTo>
                  <a:pt x="1520600" y="1696684"/>
                  <a:pt x="1538415" y="1697395"/>
                  <a:pt x="1541308" y="1697395"/>
                </a:cubicBezTo>
                <a:cubicBezTo>
                  <a:pt x="1562015" y="1697446"/>
                  <a:pt x="1579753" y="1694401"/>
                  <a:pt x="1594522" y="1688259"/>
                </a:cubicBezTo>
                <a:cubicBezTo>
                  <a:pt x="1608276" y="1682575"/>
                  <a:pt x="1615204" y="1669887"/>
                  <a:pt x="1615306" y="1650195"/>
                </a:cubicBezTo>
                <a:cubicBezTo>
                  <a:pt x="1615407" y="1633599"/>
                  <a:pt x="1614011" y="1617129"/>
                  <a:pt x="1611118" y="1600787"/>
                </a:cubicBezTo>
                <a:cubicBezTo>
                  <a:pt x="1573764" y="1388994"/>
                  <a:pt x="1531411" y="1178217"/>
                  <a:pt x="1484058" y="968455"/>
                </a:cubicBezTo>
                <a:cubicBezTo>
                  <a:pt x="1442948" y="786607"/>
                  <a:pt x="1402625" y="604607"/>
                  <a:pt x="1363088" y="422454"/>
                </a:cubicBezTo>
                <a:cubicBezTo>
                  <a:pt x="1327714" y="259385"/>
                  <a:pt x="1305890" y="147779"/>
                  <a:pt x="1297617" y="87636"/>
                </a:cubicBezTo>
                <a:cubicBezTo>
                  <a:pt x="1293811" y="59824"/>
                  <a:pt x="1302083" y="42162"/>
                  <a:pt x="1322435" y="34650"/>
                </a:cubicBezTo>
                <a:cubicBezTo>
                  <a:pt x="1323704" y="34194"/>
                  <a:pt x="1340224" y="31504"/>
                  <a:pt x="1371995" y="26581"/>
                </a:cubicBezTo>
                <a:cubicBezTo>
                  <a:pt x="1388439" y="24043"/>
                  <a:pt x="1404909" y="21632"/>
                  <a:pt x="1421404" y="19348"/>
                </a:cubicBezTo>
                <a:cubicBezTo>
                  <a:pt x="1421911" y="19247"/>
                  <a:pt x="1431986" y="17597"/>
                  <a:pt x="1451627" y="14400"/>
                </a:cubicBezTo>
                <a:cubicBezTo>
                  <a:pt x="1546687" y="-978"/>
                  <a:pt x="1625634" y="27596"/>
                  <a:pt x="1688466" y="100122"/>
                </a:cubicBezTo>
                <a:cubicBezTo>
                  <a:pt x="1704250" y="118342"/>
                  <a:pt x="1721303" y="132426"/>
                  <a:pt x="1739625" y="142374"/>
                </a:cubicBezTo>
                <a:cubicBezTo>
                  <a:pt x="1756729" y="151611"/>
                  <a:pt x="1775583" y="154123"/>
                  <a:pt x="1796189" y="149910"/>
                </a:cubicBezTo>
                <a:cubicBezTo>
                  <a:pt x="1818977" y="145241"/>
                  <a:pt x="1840903" y="137958"/>
                  <a:pt x="1861965" y="128061"/>
                </a:cubicBezTo>
                <a:cubicBezTo>
                  <a:pt x="2037114" y="45841"/>
                  <a:pt x="2220764" y="3183"/>
                  <a:pt x="2412914" y="88"/>
                </a:cubicBezTo>
                <a:cubicBezTo>
                  <a:pt x="2483106" y="-1029"/>
                  <a:pt x="2553221" y="8538"/>
                  <a:pt x="2623260" y="28788"/>
                </a:cubicBezTo>
                <a:cubicBezTo>
                  <a:pt x="2733648" y="60763"/>
                  <a:pt x="2824826" y="120195"/>
                  <a:pt x="2896794" y="207084"/>
                </a:cubicBezTo>
                <a:cubicBezTo>
                  <a:pt x="2921206" y="236571"/>
                  <a:pt x="2944552" y="268546"/>
                  <a:pt x="2966833" y="303007"/>
                </a:cubicBezTo>
                <a:cubicBezTo>
                  <a:pt x="2980435" y="324120"/>
                  <a:pt x="3001015" y="357871"/>
                  <a:pt x="3028574" y="404259"/>
                </a:cubicBezTo>
                <a:cubicBezTo>
                  <a:pt x="3084402" y="498355"/>
                  <a:pt x="3128354" y="587097"/>
                  <a:pt x="3160430" y="670484"/>
                </a:cubicBezTo>
                <a:cubicBezTo>
                  <a:pt x="3188293" y="743010"/>
                  <a:pt x="3207630" y="820738"/>
                  <a:pt x="3218441" y="903669"/>
                </a:cubicBezTo>
                <a:cubicBezTo>
                  <a:pt x="3221029" y="923259"/>
                  <a:pt x="3232931" y="933638"/>
                  <a:pt x="3254145" y="934806"/>
                </a:cubicBezTo>
                <a:cubicBezTo>
                  <a:pt x="3278304" y="936125"/>
                  <a:pt x="3307487" y="941759"/>
                  <a:pt x="3341694" y="951706"/>
                </a:cubicBezTo>
                <a:cubicBezTo>
                  <a:pt x="3362249" y="957695"/>
                  <a:pt x="3379658" y="966704"/>
                  <a:pt x="3393919" y="978732"/>
                </a:cubicBezTo>
                <a:cubicBezTo>
                  <a:pt x="3407775" y="990406"/>
                  <a:pt x="3417875" y="1006317"/>
                  <a:pt x="3424219" y="1026466"/>
                </a:cubicBezTo>
                <a:cubicBezTo>
                  <a:pt x="3431781" y="1050675"/>
                  <a:pt x="3434268" y="1075899"/>
                  <a:pt x="3431680" y="1102138"/>
                </a:cubicBezTo>
                <a:cubicBezTo>
                  <a:pt x="3424828" y="1171264"/>
                  <a:pt x="3388590" y="1216637"/>
                  <a:pt x="3322966" y="1238258"/>
                </a:cubicBezTo>
                <a:cubicBezTo>
                  <a:pt x="3284699" y="1250845"/>
                  <a:pt x="3256835" y="1262696"/>
                  <a:pt x="3239376" y="1273810"/>
                </a:cubicBezTo>
                <a:cubicBezTo>
                  <a:pt x="3213594" y="1290305"/>
                  <a:pt x="3197911" y="1313677"/>
                  <a:pt x="3192328" y="1343926"/>
                </a:cubicBezTo>
                <a:cubicBezTo>
                  <a:pt x="3190704" y="1352757"/>
                  <a:pt x="3189156" y="1361613"/>
                  <a:pt x="3187685" y="1370495"/>
                </a:cubicBezTo>
                <a:cubicBezTo>
                  <a:pt x="3186314" y="1379021"/>
                  <a:pt x="3185476" y="1387928"/>
                  <a:pt x="3185172" y="1397216"/>
                </a:cubicBezTo>
                <a:cubicBezTo>
                  <a:pt x="3182178" y="1498671"/>
                  <a:pt x="3181670" y="1600102"/>
                  <a:pt x="3183649" y="1701506"/>
                </a:cubicBezTo>
                <a:cubicBezTo>
                  <a:pt x="3185020" y="1771444"/>
                  <a:pt x="3183649" y="1822121"/>
                  <a:pt x="3179539" y="1853537"/>
                </a:cubicBezTo>
                <a:cubicBezTo>
                  <a:pt x="3167256" y="1946262"/>
                  <a:pt x="3137718" y="2035334"/>
                  <a:pt x="3090924" y="2120751"/>
                </a:cubicBezTo>
                <a:cubicBezTo>
                  <a:pt x="3035096" y="2222663"/>
                  <a:pt x="2974268" y="2315897"/>
                  <a:pt x="2908442" y="2400451"/>
                </a:cubicBezTo>
                <a:cubicBezTo>
                  <a:pt x="2896616" y="2415677"/>
                  <a:pt x="2890373" y="2428492"/>
                  <a:pt x="2889714" y="2438897"/>
                </a:cubicBezTo>
                <a:cubicBezTo>
                  <a:pt x="2888800" y="2453006"/>
                  <a:pt x="2893393" y="2466100"/>
                  <a:pt x="2903493" y="2478179"/>
                </a:cubicBezTo>
                <a:cubicBezTo>
                  <a:pt x="2908162" y="2483762"/>
                  <a:pt x="2910547" y="2486630"/>
                  <a:pt x="2910649" y="2486782"/>
                </a:cubicBezTo>
                <a:cubicBezTo>
                  <a:pt x="3191516" y="2849463"/>
                  <a:pt x="3471165" y="3213057"/>
                  <a:pt x="3749596" y="3577565"/>
                </a:cubicBezTo>
                <a:cubicBezTo>
                  <a:pt x="3761422" y="3593045"/>
                  <a:pt x="3777079" y="3601496"/>
                  <a:pt x="3796568" y="3602917"/>
                </a:cubicBezTo>
                <a:cubicBezTo>
                  <a:pt x="3805450" y="3603577"/>
                  <a:pt x="3818494" y="3600607"/>
                  <a:pt x="3835699" y="3594010"/>
                </a:cubicBezTo>
                <a:cubicBezTo>
                  <a:pt x="3856152" y="3586143"/>
                  <a:pt x="3868612" y="3581499"/>
                  <a:pt x="3873078" y="3580078"/>
                </a:cubicBezTo>
                <a:cubicBezTo>
                  <a:pt x="3898150" y="3571907"/>
                  <a:pt x="3923298" y="3563989"/>
                  <a:pt x="3948523" y="3556325"/>
                </a:cubicBezTo>
                <a:cubicBezTo>
                  <a:pt x="4022876" y="3533690"/>
                  <a:pt x="4101644" y="3520671"/>
                  <a:pt x="4184829" y="3517271"/>
                </a:cubicBezTo>
                <a:cubicBezTo>
                  <a:pt x="4241419" y="3514937"/>
                  <a:pt x="4289380" y="3528690"/>
                  <a:pt x="4328714" y="3558533"/>
                </a:cubicBezTo>
                <a:cubicBezTo>
                  <a:pt x="4342315" y="3568887"/>
                  <a:pt x="4373351" y="3604693"/>
                  <a:pt x="4421820" y="3665952"/>
                </a:cubicBezTo>
                <a:cubicBezTo>
                  <a:pt x="4555453" y="3834807"/>
                  <a:pt x="4687817" y="4004677"/>
                  <a:pt x="4818911" y="4175563"/>
                </a:cubicBezTo>
                <a:cubicBezTo>
                  <a:pt x="5101098" y="4543319"/>
                  <a:pt x="5382676" y="4913207"/>
                  <a:pt x="5663645" y="5285227"/>
                </a:cubicBezTo>
                <a:cubicBezTo>
                  <a:pt x="5666116" y="5288487"/>
                  <a:pt x="5667452" y="5292444"/>
                  <a:pt x="5667451" y="5296494"/>
                </a:cubicBezTo>
                <a:lnTo>
                  <a:pt x="5667451" y="5461771"/>
                </a:lnTo>
                <a:cubicBezTo>
                  <a:pt x="5667450" y="5468061"/>
                  <a:pt x="5665211" y="5474157"/>
                  <a:pt x="5661132" y="5478976"/>
                </a:cubicBezTo>
                <a:cubicBezTo>
                  <a:pt x="5651540" y="5490345"/>
                  <a:pt x="5641288" y="5500344"/>
                  <a:pt x="5630376" y="5508971"/>
                </a:cubicBezTo>
                <a:cubicBezTo>
                  <a:pt x="5601650" y="5531709"/>
                  <a:pt x="5570082" y="5535363"/>
                  <a:pt x="5535671" y="5519934"/>
                </a:cubicBezTo>
                <a:cubicBezTo>
                  <a:pt x="5488115" y="5498668"/>
                  <a:pt x="5450304" y="5475550"/>
                  <a:pt x="5422238" y="5450580"/>
                </a:cubicBezTo>
                <a:cubicBezTo>
                  <a:pt x="5383666" y="5416271"/>
                  <a:pt x="5347073" y="5379907"/>
                  <a:pt x="5312459" y="5341486"/>
                </a:cubicBezTo>
                <a:cubicBezTo>
                  <a:pt x="5235923" y="5256374"/>
                  <a:pt x="5162738" y="5168444"/>
                  <a:pt x="5092902" y="5077697"/>
                </a:cubicBezTo>
                <a:cubicBezTo>
                  <a:pt x="4814268" y="4715778"/>
                  <a:pt x="4552661" y="4356295"/>
                  <a:pt x="4308083" y="3999247"/>
                </a:cubicBezTo>
                <a:cubicBezTo>
                  <a:pt x="4298236" y="3984884"/>
                  <a:pt x="4288974" y="3973845"/>
                  <a:pt x="4280295" y="3966131"/>
                </a:cubicBezTo>
                <a:cubicBezTo>
                  <a:pt x="4254158" y="3942936"/>
                  <a:pt x="4225507" y="3936060"/>
                  <a:pt x="4194345" y="3945499"/>
                </a:cubicBezTo>
                <a:cubicBezTo>
                  <a:pt x="4177495" y="3950626"/>
                  <a:pt x="4165898" y="3960751"/>
                  <a:pt x="4159554" y="3975875"/>
                </a:cubicBezTo>
                <a:cubicBezTo>
                  <a:pt x="4154529" y="3987802"/>
                  <a:pt x="4154199" y="4001886"/>
                  <a:pt x="4158564" y="4018127"/>
                </a:cubicBezTo>
                <a:cubicBezTo>
                  <a:pt x="4162878" y="4034216"/>
                  <a:pt x="4169653" y="4049391"/>
                  <a:pt x="4178890" y="4063653"/>
                </a:cubicBezTo>
                <a:cubicBezTo>
                  <a:pt x="4497772" y="4557327"/>
                  <a:pt x="4816095" y="5051382"/>
                  <a:pt x="5133859" y="5545818"/>
                </a:cubicBezTo>
                <a:cubicBezTo>
                  <a:pt x="5157155" y="5582056"/>
                  <a:pt x="5170528" y="5609487"/>
                  <a:pt x="5173980" y="5628114"/>
                </a:cubicBezTo>
                <a:cubicBezTo>
                  <a:pt x="5179867" y="5659936"/>
                  <a:pt x="5174284" y="5691581"/>
                  <a:pt x="5157231" y="5723047"/>
                </a:cubicBezTo>
                <a:cubicBezTo>
                  <a:pt x="5146218" y="5743450"/>
                  <a:pt x="5131042" y="5757864"/>
                  <a:pt x="5111706" y="5766289"/>
                </a:cubicBezTo>
                <a:cubicBezTo>
                  <a:pt x="5095464" y="5773344"/>
                  <a:pt x="5075848" y="5774815"/>
                  <a:pt x="5052858" y="5770705"/>
                </a:cubicBezTo>
                <a:cubicBezTo>
                  <a:pt x="5002308" y="5761721"/>
                  <a:pt x="4962441" y="5736193"/>
                  <a:pt x="4933258" y="5694118"/>
                </a:cubicBezTo>
                <a:cubicBezTo>
                  <a:pt x="4389389" y="4908868"/>
                  <a:pt x="4049343" y="4418467"/>
                  <a:pt x="3913122" y="4222916"/>
                </a:cubicBezTo>
                <a:cubicBezTo>
                  <a:pt x="3897339" y="4200229"/>
                  <a:pt x="3878001" y="4190484"/>
                  <a:pt x="3855112" y="4193682"/>
                </a:cubicBezTo>
                <a:cubicBezTo>
                  <a:pt x="3836993" y="4196220"/>
                  <a:pt x="3820524" y="4205812"/>
                  <a:pt x="3805704" y="4222459"/>
                </a:cubicBezTo>
                <a:cubicBezTo>
                  <a:pt x="3786367" y="4244130"/>
                  <a:pt x="3778754" y="4269228"/>
                  <a:pt x="3782865" y="4297751"/>
                </a:cubicBezTo>
                <a:cubicBezTo>
                  <a:pt x="3784946" y="4312520"/>
                  <a:pt x="3794284" y="4335283"/>
                  <a:pt x="3810881" y="4366039"/>
                </a:cubicBezTo>
                <a:cubicBezTo>
                  <a:pt x="4035615" y="4783178"/>
                  <a:pt x="4260248" y="5200342"/>
                  <a:pt x="4484779" y="5617532"/>
                </a:cubicBezTo>
                <a:cubicBezTo>
                  <a:pt x="4520357" y="5683663"/>
                  <a:pt x="4539745" y="5722946"/>
                  <a:pt x="4542942" y="5735380"/>
                </a:cubicBezTo>
                <a:cubicBezTo>
                  <a:pt x="4555326" y="5783596"/>
                  <a:pt x="4543653" y="5829476"/>
                  <a:pt x="4507922" y="5873023"/>
                </a:cubicBezTo>
                <a:cubicBezTo>
                  <a:pt x="4491326" y="5893222"/>
                  <a:pt x="4467371" y="5902409"/>
                  <a:pt x="4436056" y="5900582"/>
                </a:cubicBezTo>
                <a:cubicBezTo>
                  <a:pt x="4401950" y="5898602"/>
                  <a:pt x="4372818" y="5887944"/>
                  <a:pt x="4348660" y="5868607"/>
                </a:cubicBezTo>
                <a:cubicBezTo>
                  <a:pt x="4333891" y="5856782"/>
                  <a:pt x="4317421" y="5834044"/>
                  <a:pt x="4299252" y="5800395"/>
                </a:cubicBezTo>
                <a:cubicBezTo>
                  <a:pt x="4137958" y="5501511"/>
                  <a:pt x="3977553" y="5202144"/>
                  <a:pt x="3818037" y="4902295"/>
                </a:cubicBezTo>
                <a:cubicBezTo>
                  <a:pt x="3722164" y="4722071"/>
                  <a:pt x="3625353" y="4542355"/>
                  <a:pt x="3527603" y="4363146"/>
                </a:cubicBezTo>
                <a:cubicBezTo>
                  <a:pt x="3511006" y="4332745"/>
                  <a:pt x="3495628" y="4311708"/>
                  <a:pt x="3481468" y="4300035"/>
                </a:cubicBezTo>
                <a:cubicBezTo>
                  <a:pt x="3460203" y="4282576"/>
                  <a:pt x="3435435" y="4271664"/>
                  <a:pt x="3407166" y="4267299"/>
                </a:cubicBezTo>
                <a:cubicBezTo>
                  <a:pt x="3389402" y="4264609"/>
                  <a:pt x="3373948" y="4265980"/>
                  <a:pt x="3360803" y="4271410"/>
                </a:cubicBezTo>
                <a:cubicBezTo>
                  <a:pt x="3344308" y="4278211"/>
                  <a:pt x="3332305" y="4289503"/>
                  <a:pt x="3324794" y="4305288"/>
                </a:cubicBezTo>
                <a:cubicBezTo>
                  <a:pt x="3317638" y="4320260"/>
                  <a:pt x="3316546" y="4338277"/>
                  <a:pt x="3321520" y="4359340"/>
                </a:cubicBezTo>
                <a:cubicBezTo>
                  <a:pt x="3325326" y="4375581"/>
                  <a:pt x="3331265" y="4393217"/>
                  <a:pt x="3339334" y="4412250"/>
                </a:cubicBezTo>
                <a:cubicBezTo>
                  <a:pt x="3532805" y="4868925"/>
                  <a:pt x="3726047" y="5325728"/>
                  <a:pt x="3919061" y="5782657"/>
                </a:cubicBezTo>
                <a:cubicBezTo>
                  <a:pt x="3952862" y="5862542"/>
                  <a:pt x="3935352" y="5926923"/>
                  <a:pt x="3866531" y="5975798"/>
                </a:cubicBezTo>
                <a:cubicBezTo>
                  <a:pt x="3852777" y="5985542"/>
                  <a:pt x="3838313" y="5990059"/>
                  <a:pt x="3823137" y="5989348"/>
                </a:cubicBezTo>
                <a:cubicBezTo>
                  <a:pt x="3807556" y="5988587"/>
                  <a:pt x="3791950" y="5988080"/>
                  <a:pt x="3776318" y="5987826"/>
                </a:cubicBezTo>
                <a:cubicBezTo>
                  <a:pt x="3756169" y="5987521"/>
                  <a:pt x="3740867" y="5985238"/>
                  <a:pt x="3730412" y="5980974"/>
                </a:cubicBezTo>
                <a:cubicBezTo>
                  <a:pt x="3710770" y="5972955"/>
                  <a:pt x="3695240" y="5960115"/>
                  <a:pt x="3683820" y="5942453"/>
                </a:cubicBezTo>
                <a:cubicBezTo>
                  <a:pt x="3671234" y="5923065"/>
                  <a:pt x="3657454" y="5896801"/>
                  <a:pt x="3642482" y="5863659"/>
                </a:cubicBezTo>
                <a:cubicBezTo>
                  <a:pt x="3483118" y="5511128"/>
                  <a:pt x="3319490" y="5160552"/>
                  <a:pt x="3151599" y="4811930"/>
                </a:cubicBezTo>
                <a:cubicBezTo>
                  <a:pt x="3115971" y="4737932"/>
                  <a:pt x="3094959" y="4691772"/>
                  <a:pt x="3088564" y="4673450"/>
                </a:cubicBezTo>
                <a:cubicBezTo>
                  <a:pt x="3061208" y="4594427"/>
                  <a:pt x="3053620" y="4511878"/>
                  <a:pt x="3065801" y="4425801"/>
                </a:cubicBezTo>
                <a:cubicBezTo>
                  <a:pt x="3075140" y="4359669"/>
                  <a:pt x="3091634" y="4295365"/>
                  <a:pt x="3115285" y="4232889"/>
                </a:cubicBezTo>
                <a:cubicBezTo>
                  <a:pt x="3121223" y="4217206"/>
                  <a:pt x="3126299" y="4201244"/>
                  <a:pt x="3130511" y="4185003"/>
                </a:cubicBezTo>
                <a:cubicBezTo>
                  <a:pt x="3135231" y="4166935"/>
                  <a:pt x="3134267" y="4150364"/>
                  <a:pt x="3127618" y="4135290"/>
                </a:cubicBezTo>
                <a:cubicBezTo>
                  <a:pt x="3121731" y="4121993"/>
                  <a:pt x="3111174" y="4110472"/>
                  <a:pt x="3095948" y="4100728"/>
                </a:cubicBezTo>
                <a:close/>
              </a:path>
            </a:pathLst>
          </a:custGeom>
          <a:solidFill>
            <a:schemeClr val="tx2"/>
          </a:solidFill>
          <a:ln w="761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7FD2DAC-769A-4E7F-B8A6-39E04FBC9603}"/>
              </a:ext>
            </a:extLst>
          </p:cNvPr>
          <p:cNvSpPr txBox="1"/>
          <p:nvPr/>
        </p:nvSpPr>
        <p:spPr>
          <a:xfrm>
            <a:off x="-5676" y="7896266"/>
            <a:ext cx="19208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Creado por </a:t>
            </a:r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3"/>
              </a:rPr>
              <a:t>@uribeworkshop</a:t>
            </a:r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 &amp; </a:t>
            </a:r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4"/>
              </a:rPr>
              <a:t>@jairutech</a:t>
            </a:r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 para </a:t>
            </a:r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5"/>
              </a:rPr>
              <a:t>http://automatacore.com</a:t>
            </a:r>
            <a:endParaRPr lang="es-ES" sz="14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296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F6E3C8D-9CF4-4809-A90F-BBCAC88E2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09"/>
          <a:stretch/>
        </p:blipFill>
        <p:spPr>
          <a:xfrm>
            <a:off x="0" y="0"/>
            <a:ext cx="1940887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78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3E57469-B4D2-4CCA-8AAF-D9F175E54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09"/>
          <a:stretch/>
        </p:blipFill>
        <p:spPr>
          <a:xfrm>
            <a:off x="0" y="0"/>
            <a:ext cx="19408877" cy="82296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399464E3-558C-4CB7-9B2C-5826FEB2FD61}"/>
              </a:ext>
            </a:extLst>
          </p:cNvPr>
          <p:cNvSpPr/>
          <p:nvPr/>
        </p:nvSpPr>
        <p:spPr>
          <a:xfrm>
            <a:off x="2830285" y="0"/>
            <a:ext cx="13672457" cy="8229600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C947E81-783F-4781-8BB3-AB99660B4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817" y="435184"/>
            <a:ext cx="3820118" cy="3539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E22D0A3-A25E-4DC6-A4C1-06FF107E3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467" y="435184"/>
            <a:ext cx="5858497" cy="3539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4C932DB-2DAA-483C-84B9-6F2FF3934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431" y="4254539"/>
            <a:ext cx="6258798" cy="38105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9A51F6B1-C1D7-4835-B751-8DD48F5D51CC}"/>
              </a:ext>
            </a:extLst>
          </p:cNvPr>
          <p:cNvSpPr/>
          <p:nvPr/>
        </p:nvSpPr>
        <p:spPr>
          <a:xfrm>
            <a:off x="132817" y="7329713"/>
            <a:ext cx="2349126" cy="769259"/>
          </a:xfrm>
          <a:prstGeom prst="rect">
            <a:avLst/>
          </a:prstGeom>
          <a:noFill/>
          <a:ln w="57150">
            <a:solidFill>
              <a:schemeClr val="accent4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B6CE815-1ACA-40D3-856F-6D0CD7946780}"/>
              </a:ext>
            </a:extLst>
          </p:cNvPr>
          <p:cNvGrpSpPr/>
          <p:nvPr/>
        </p:nvGrpSpPr>
        <p:grpSpPr>
          <a:xfrm>
            <a:off x="2445274" y="7830457"/>
            <a:ext cx="210840" cy="333829"/>
            <a:chOff x="3398158" y="2736869"/>
            <a:chExt cx="2438400" cy="3860800"/>
          </a:xfrm>
        </p:grpSpPr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50E7D675-22C4-4E1E-A6EF-6AEDA49AD570}"/>
                </a:ext>
              </a:extLst>
            </p:cNvPr>
            <p:cNvSpPr/>
            <p:nvPr/>
          </p:nvSpPr>
          <p:spPr>
            <a:xfrm>
              <a:off x="3525158" y="3041669"/>
              <a:ext cx="2184400" cy="3352800"/>
            </a:xfrm>
            <a:custGeom>
              <a:avLst/>
              <a:gdLst>
                <a:gd name="connsiteX0" fmla="*/ 0 w 2184400"/>
                <a:gd name="connsiteY0" fmla="*/ 0 h 3352800"/>
                <a:gd name="connsiteX1" fmla="*/ 279400 w 2184400"/>
                <a:gd name="connsiteY1" fmla="*/ 101600 h 3352800"/>
                <a:gd name="connsiteX2" fmla="*/ 2108200 w 2184400"/>
                <a:gd name="connsiteY2" fmla="*/ 1930400 h 3352800"/>
                <a:gd name="connsiteX3" fmla="*/ 2184400 w 2184400"/>
                <a:gd name="connsiteY3" fmla="*/ 2209800 h 3352800"/>
                <a:gd name="connsiteX4" fmla="*/ 1371600 w 2184400"/>
                <a:gd name="connsiteY4" fmla="*/ 2209800 h 3352800"/>
                <a:gd name="connsiteX5" fmla="*/ 1371600 w 2184400"/>
                <a:gd name="connsiteY5" fmla="*/ 2463800 h 3352800"/>
                <a:gd name="connsiteX6" fmla="*/ 1498600 w 2184400"/>
                <a:gd name="connsiteY6" fmla="*/ 2540000 h 3352800"/>
                <a:gd name="connsiteX7" fmla="*/ 1701800 w 2184400"/>
                <a:gd name="connsiteY7" fmla="*/ 2946400 h 3352800"/>
                <a:gd name="connsiteX8" fmla="*/ 1701800 w 2184400"/>
                <a:gd name="connsiteY8" fmla="*/ 3352800 h 3352800"/>
                <a:gd name="connsiteX9" fmla="*/ 1295400 w 2184400"/>
                <a:gd name="connsiteY9" fmla="*/ 3352800 h 3352800"/>
                <a:gd name="connsiteX10" fmla="*/ 889000 w 2184400"/>
                <a:gd name="connsiteY10" fmla="*/ 2540000 h 3352800"/>
                <a:gd name="connsiteX11" fmla="*/ 685800 w 2184400"/>
                <a:gd name="connsiteY11" fmla="*/ 2540000 h 3352800"/>
                <a:gd name="connsiteX12" fmla="*/ 279400 w 2184400"/>
                <a:gd name="connsiteY12" fmla="*/ 2946400 h 3352800"/>
                <a:gd name="connsiteX13" fmla="*/ 12700 w 2184400"/>
                <a:gd name="connsiteY13" fmla="*/ 300990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4400" h="3352800">
                  <a:moveTo>
                    <a:pt x="0" y="0"/>
                  </a:moveTo>
                  <a:lnTo>
                    <a:pt x="279400" y="101600"/>
                  </a:lnTo>
                  <a:lnTo>
                    <a:pt x="2108200" y="1930400"/>
                  </a:lnTo>
                  <a:lnTo>
                    <a:pt x="2184400" y="2209800"/>
                  </a:lnTo>
                  <a:lnTo>
                    <a:pt x="1371600" y="2209800"/>
                  </a:lnTo>
                  <a:lnTo>
                    <a:pt x="1371600" y="2463800"/>
                  </a:lnTo>
                  <a:lnTo>
                    <a:pt x="1498600" y="2540000"/>
                  </a:lnTo>
                  <a:lnTo>
                    <a:pt x="1701800" y="2946400"/>
                  </a:lnTo>
                  <a:lnTo>
                    <a:pt x="1701800" y="3352800"/>
                  </a:lnTo>
                  <a:lnTo>
                    <a:pt x="1295400" y="3352800"/>
                  </a:lnTo>
                  <a:lnTo>
                    <a:pt x="889000" y="2540000"/>
                  </a:lnTo>
                  <a:lnTo>
                    <a:pt x="685800" y="2540000"/>
                  </a:lnTo>
                  <a:lnTo>
                    <a:pt x="279400" y="2946400"/>
                  </a:lnTo>
                  <a:lnTo>
                    <a:pt x="12700" y="30099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1E04A7CA-1552-4AD6-B6CE-2D86D8D961BE}"/>
                </a:ext>
              </a:extLst>
            </p:cNvPr>
            <p:cNvSpPr/>
            <p:nvPr/>
          </p:nvSpPr>
          <p:spPr>
            <a:xfrm>
              <a:off x="3398158" y="2736869"/>
              <a:ext cx="2438400" cy="3860800"/>
            </a:xfrm>
            <a:custGeom>
              <a:avLst/>
              <a:gdLst>
                <a:gd name="connsiteX0" fmla="*/ 2235200 w 2438400"/>
                <a:gd name="connsiteY0" fmla="*/ 2235200 h 3860800"/>
                <a:gd name="connsiteX1" fmla="*/ 2438400 w 2438400"/>
                <a:gd name="connsiteY1" fmla="*/ 2235200 h 3860800"/>
                <a:gd name="connsiteX2" fmla="*/ 2438400 w 2438400"/>
                <a:gd name="connsiteY2" fmla="*/ 2641600 h 3860800"/>
                <a:gd name="connsiteX3" fmla="*/ 1625600 w 2438400"/>
                <a:gd name="connsiteY3" fmla="*/ 2641600 h 3860800"/>
                <a:gd name="connsiteX4" fmla="*/ 1625600 w 2438400"/>
                <a:gd name="connsiteY4" fmla="*/ 2844800 h 3860800"/>
                <a:gd name="connsiteX5" fmla="*/ 1422400 w 2438400"/>
                <a:gd name="connsiteY5" fmla="*/ 2844800 h 3860800"/>
                <a:gd name="connsiteX6" fmla="*/ 1422400 w 2438400"/>
                <a:gd name="connsiteY6" fmla="*/ 2438400 h 3860800"/>
                <a:gd name="connsiteX7" fmla="*/ 2235200 w 2438400"/>
                <a:gd name="connsiteY7" fmla="*/ 2438400 h 3860800"/>
                <a:gd name="connsiteX8" fmla="*/ 2235200 w 2438400"/>
                <a:gd name="connsiteY8" fmla="*/ 2235200 h 3860800"/>
                <a:gd name="connsiteX9" fmla="*/ 2235200 w 2438400"/>
                <a:gd name="connsiteY9" fmla="*/ 2235200 h 3860800"/>
                <a:gd name="connsiteX10" fmla="*/ 2235200 w 2438400"/>
                <a:gd name="connsiteY10" fmla="*/ 2032000 h 3860800"/>
                <a:gd name="connsiteX11" fmla="*/ 2032000 w 2438400"/>
                <a:gd name="connsiteY11" fmla="*/ 2032000 h 3860800"/>
                <a:gd name="connsiteX12" fmla="*/ 2032000 w 2438400"/>
                <a:gd name="connsiteY12" fmla="*/ 2235200 h 3860800"/>
                <a:gd name="connsiteX13" fmla="*/ 2235200 w 2438400"/>
                <a:gd name="connsiteY13" fmla="*/ 2235200 h 3860800"/>
                <a:gd name="connsiteX14" fmla="*/ 2032000 w 2438400"/>
                <a:gd name="connsiteY14" fmla="*/ 2032000 h 3860800"/>
                <a:gd name="connsiteX15" fmla="*/ 2032000 w 2438400"/>
                <a:gd name="connsiteY15" fmla="*/ 1828800 h 3860800"/>
                <a:gd name="connsiteX16" fmla="*/ 1828800 w 2438400"/>
                <a:gd name="connsiteY16" fmla="*/ 1828800 h 3860800"/>
                <a:gd name="connsiteX17" fmla="*/ 1828800 w 2438400"/>
                <a:gd name="connsiteY17" fmla="*/ 2032000 h 3860800"/>
                <a:gd name="connsiteX18" fmla="*/ 2032000 w 2438400"/>
                <a:gd name="connsiteY18" fmla="*/ 2032000 h 3860800"/>
                <a:gd name="connsiteX19" fmla="*/ 1828800 w 2438400"/>
                <a:gd name="connsiteY19" fmla="*/ 1828800 h 3860800"/>
                <a:gd name="connsiteX20" fmla="*/ 1828800 w 2438400"/>
                <a:gd name="connsiteY20" fmla="*/ 1625600 h 3860800"/>
                <a:gd name="connsiteX21" fmla="*/ 1625600 w 2438400"/>
                <a:gd name="connsiteY21" fmla="*/ 1625600 h 3860800"/>
                <a:gd name="connsiteX22" fmla="*/ 1625600 w 2438400"/>
                <a:gd name="connsiteY22" fmla="*/ 1828800 h 3860800"/>
                <a:gd name="connsiteX23" fmla="*/ 1828800 w 2438400"/>
                <a:gd name="connsiteY23" fmla="*/ 1828800 h 3860800"/>
                <a:gd name="connsiteX24" fmla="*/ 1625600 w 2438400"/>
                <a:gd name="connsiteY24" fmla="*/ 1625600 h 3860800"/>
                <a:gd name="connsiteX25" fmla="*/ 1625600 w 2438400"/>
                <a:gd name="connsiteY25" fmla="*/ 1422400 h 3860800"/>
                <a:gd name="connsiteX26" fmla="*/ 1422400 w 2438400"/>
                <a:gd name="connsiteY26" fmla="*/ 1422400 h 3860800"/>
                <a:gd name="connsiteX27" fmla="*/ 1422400 w 2438400"/>
                <a:gd name="connsiteY27" fmla="*/ 1625600 h 3860800"/>
                <a:gd name="connsiteX28" fmla="*/ 1625600 w 2438400"/>
                <a:gd name="connsiteY28" fmla="*/ 1625600 h 3860800"/>
                <a:gd name="connsiteX29" fmla="*/ 1422400 w 2438400"/>
                <a:gd name="connsiteY29" fmla="*/ 1422400 h 3860800"/>
                <a:gd name="connsiteX30" fmla="*/ 1422400 w 2438400"/>
                <a:gd name="connsiteY30" fmla="*/ 1219200 h 3860800"/>
                <a:gd name="connsiteX31" fmla="*/ 1219200 w 2438400"/>
                <a:gd name="connsiteY31" fmla="*/ 1219200 h 3860800"/>
                <a:gd name="connsiteX32" fmla="*/ 1219200 w 2438400"/>
                <a:gd name="connsiteY32" fmla="*/ 1422400 h 3860800"/>
                <a:gd name="connsiteX33" fmla="*/ 1422400 w 2438400"/>
                <a:gd name="connsiteY33" fmla="*/ 1422400 h 3860800"/>
                <a:gd name="connsiteX34" fmla="*/ 1219200 w 2438400"/>
                <a:gd name="connsiteY34" fmla="*/ 1219200 h 3860800"/>
                <a:gd name="connsiteX35" fmla="*/ 1219200 w 2438400"/>
                <a:gd name="connsiteY35" fmla="*/ 1016000 h 3860800"/>
                <a:gd name="connsiteX36" fmla="*/ 1016000 w 2438400"/>
                <a:gd name="connsiteY36" fmla="*/ 1016000 h 3860800"/>
                <a:gd name="connsiteX37" fmla="*/ 1016000 w 2438400"/>
                <a:gd name="connsiteY37" fmla="*/ 1219200 h 3860800"/>
                <a:gd name="connsiteX38" fmla="*/ 1219200 w 2438400"/>
                <a:gd name="connsiteY38" fmla="*/ 1219200 h 3860800"/>
                <a:gd name="connsiteX39" fmla="*/ 1016000 w 2438400"/>
                <a:gd name="connsiteY39" fmla="*/ 1016000 h 3860800"/>
                <a:gd name="connsiteX40" fmla="*/ 1016000 w 2438400"/>
                <a:gd name="connsiteY40" fmla="*/ 812800 h 3860800"/>
                <a:gd name="connsiteX41" fmla="*/ 812800 w 2438400"/>
                <a:gd name="connsiteY41" fmla="*/ 812800 h 3860800"/>
                <a:gd name="connsiteX42" fmla="*/ 812800 w 2438400"/>
                <a:gd name="connsiteY42" fmla="*/ 1016000 h 3860800"/>
                <a:gd name="connsiteX43" fmla="*/ 1016000 w 2438400"/>
                <a:gd name="connsiteY43" fmla="*/ 1016000 h 3860800"/>
                <a:gd name="connsiteX44" fmla="*/ 812800 w 2438400"/>
                <a:gd name="connsiteY44" fmla="*/ 812800 h 3860800"/>
                <a:gd name="connsiteX45" fmla="*/ 812800 w 2438400"/>
                <a:gd name="connsiteY45" fmla="*/ 609600 h 3860800"/>
                <a:gd name="connsiteX46" fmla="*/ 609600 w 2438400"/>
                <a:gd name="connsiteY46" fmla="*/ 609600 h 3860800"/>
                <a:gd name="connsiteX47" fmla="*/ 609600 w 2438400"/>
                <a:gd name="connsiteY47" fmla="*/ 812800 h 3860800"/>
                <a:gd name="connsiteX48" fmla="*/ 812800 w 2438400"/>
                <a:gd name="connsiteY48" fmla="*/ 812800 h 3860800"/>
                <a:gd name="connsiteX49" fmla="*/ 609600 w 2438400"/>
                <a:gd name="connsiteY49" fmla="*/ 609600 h 3860800"/>
                <a:gd name="connsiteX50" fmla="*/ 609600 w 2438400"/>
                <a:gd name="connsiteY50" fmla="*/ 406400 h 3860800"/>
                <a:gd name="connsiteX51" fmla="*/ 406400 w 2438400"/>
                <a:gd name="connsiteY51" fmla="*/ 406400 h 3860800"/>
                <a:gd name="connsiteX52" fmla="*/ 406400 w 2438400"/>
                <a:gd name="connsiteY52" fmla="*/ 609600 h 3860800"/>
                <a:gd name="connsiteX53" fmla="*/ 609600 w 2438400"/>
                <a:gd name="connsiteY53" fmla="*/ 609600 h 3860800"/>
                <a:gd name="connsiteX54" fmla="*/ 203200 w 2438400"/>
                <a:gd name="connsiteY54" fmla="*/ 406400 h 3860800"/>
                <a:gd name="connsiteX55" fmla="*/ 406400 w 2438400"/>
                <a:gd name="connsiteY55" fmla="*/ 406400 h 3860800"/>
                <a:gd name="connsiteX56" fmla="*/ 406400 w 2438400"/>
                <a:gd name="connsiteY56" fmla="*/ 203200 h 3860800"/>
                <a:gd name="connsiteX57" fmla="*/ 203200 w 2438400"/>
                <a:gd name="connsiteY57" fmla="*/ 203200 h 3860800"/>
                <a:gd name="connsiteX58" fmla="*/ 203200 w 2438400"/>
                <a:gd name="connsiteY58" fmla="*/ 0 h 3860800"/>
                <a:gd name="connsiteX59" fmla="*/ 0 w 2438400"/>
                <a:gd name="connsiteY59" fmla="*/ 0 h 3860800"/>
                <a:gd name="connsiteX60" fmla="*/ 0 w 2438400"/>
                <a:gd name="connsiteY60" fmla="*/ 3454400 h 3860800"/>
                <a:gd name="connsiteX61" fmla="*/ 406400 w 2438400"/>
                <a:gd name="connsiteY61" fmla="*/ 3454400 h 3860800"/>
                <a:gd name="connsiteX62" fmla="*/ 406400 w 2438400"/>
                <a:gd name="connsiteY62" fmla="*/ 3251200 h 3860800"/>
                <a:gd name="connsiteX63" fmla="*/ 203200 w 2438400"/>
                <a:gd name="connsiteY63" fmla="*/ 3251200 h 3860800"/>
                <a:gd name="connsiteX64" fmla="*/ 203200 w 2438400"/>
                <a:gd name="connsiteY64" fmla="*/ 406400 h 3860800"/>
                <a:gd name="connsiteX65" fmla="*/ 812800 w 2438400"/>
                <a:gd name="connsiteY65" fmla="*/ 2641600 h 3860800"/>
                <a:gd name="connsiteX66" fmla="*/ 812800 w 2438400"/>
                <a:gd name="connsiteY66" fmla="*/ 2844800 h 3860800"/>
                <a:gd name="connsiteX67" fmla="*/ 1016000 w 2438400"/>
                <a:gd name="connsiteY67" fmla="*/ 2844800 h 3860800"/>
                <a:gd name="connsiteX68" fmla="*/ 1016000 w 2438400"/>
                <a:gd name="connsiteY68" fmla="*/ 2641600 h 3860800"/>
                <a:gd name="connsiteX69" fmla="*/ 812800 w 2438400"/>
                <a:gd name="connsiteY69" fmla="*/ 2641600 h 3860800"/>
                <a:gd name="connsiteX70" fmla="*/ 609600 w 2438400"/>
                <a:gd name="connsiteY70" fmla="*/ 3048000 h 3860800"/>
                <a:gd name="connsiteX71" fmla="*/ 812800 w 2438400"/>
                <a:gd name="connsiteY71" fmla="*/ 3048000 h 3860800"/>
                <a:gd name="connsiteX72" fmla="*/ 812800 w 2438400"/>
                <a:gd name="connsiteY72" fmla="*/ 2844800 h 3860800"/>
                <a:gd name="connsiteX73" fmla="*/ 609600 w 2438400"/>
                <a:gd name="connsiteY73" fmla="*/ 2844800 h 3860800"/>
                <a:gd name="connsiteX74" fmla="*/ 609600 w 2438400"/>
                <a:gd name="connsiteY74" fmla="*/ 3048000 h 3860800"/>
                <a:gd name="connsiteX75" fmla="*/ 406400 w 2438400"/>
                <a:gd name="connsiteY75" fmla="*/ 3251200 h 3860800"/>
                <a:gd name="connsiteX76" fmla="*/ 609600 w 2438400"/>
                <a:gd name="connsiteY76" fmla="*/ 3251200 h 3860800"/>
                <a:gd name="connsiteX77" fmla="*/ 609600 w 2438400"/>
                <a:gd name="connsiteY77" fmla="*/ 3048000 h 3860800"/>
                <a:gd name="connsiteX78" fmla="*/ 406400 w 2438400"/>
                <a:gd name="connsiteY78" fmla="*/ 3048000 h 3860800"/>
                <a:gd name="connsiteX79" fmla="*/ 406400 w 2438400"/>
                <a:gd name="connsiteY79" fmla="*/ 3251200 h 3860800"/>
                <a:gd name="connsiteX80" fmla="*/ 1016000 w 2438400"/>
                <a:gd name="connsiteY80" fmla="*/ 2844800 h 3860800"/>
                <a:gd name="connsiteX81" fmla="*/ 1016000 w 2438400"/>
                <a:gd name="connsiteY81" fmla="*/ 3251200 h 3860800"/>
                <a:gd name="connsiteX82" fmla="*/ 1219200 w 2438400"/>
                <a:gd name="connsiteY82" fmla="*/ 3251200 h 3860800"/>
                <a:gd name="connsiteX83" fmla="*/ 1219200 w 2438400"/>
                <a:gd name="connsiteY83" fmla="*/ 2844800 h 3860800"/>
                <a:gd name="connsiteX84" fmla="*/ 1016000 w 2438400"/>
                <a:gd name="connsiteY84" fmla="*/ 2844800 h 3860800"/>
                <a:gd name="connsiteX85" fmla="*/ 1219200 w 2438400"/>
                <a:gd name="connsiteY85" fmla="*/ 3251200 h 3860800"/>
                <a:gd name="connsiteX86" fmla="*/ 1219200 w 2438400"/>
                <a:gd name="connsiteY86" fmla="*/ 3657600 h 3860800"/>
                <a:gd name="connsiteX87" fmla="*/ 1422400 w 2438400"/>
                <a:gd name="connsiteY87" fmla="*/ 3657600 h 3860800"/>
                <a:gd name="connsiteX88" fmla="*/ 1422400 w 2438400"/>
                <a:gd name="connsiteY88" fmla="*/ 3251200 h 3860800"/>
                <a:gd name="connsiteX89" fmla="*/ 1219200 w 2438400"/>
                <a:gd name="connsiteY89" fmla="*/ 3251200 h 3860800"/>
                <a:gd name="connsiteX90" fmla="*/ 2032000 w 2438400"/>
                <a:gd name="connsiteY90" fmla="*/ 3657600 h 3860800"/>
                <a:gd name="connsiteX91" fmla="*/ 2032000 w 2438400"/>
                <a:gd name="connsiteY91" fmla="*/ 3251200 h 3860800"/>
                <a:gd name="connsiteX92" fmla="*/ 1828800 w 2438400"/>
                <a:gd name="connsiteY92" fmla="*/ 3251200 h 3860800"/>
                <a:gd name="connsiteX93" fmla="*/ 1828800 w 2438400"/>
                <a:gd name="connsiteY93" fmla="*/ 3657600 h 3860800"/>
                <a:gd name="connsiteX94" fmla="*/ 2032000 w 2438400"/>
                <a:gd name="connsiteY94" fmla="*/ 3657600 h 3860800"/>
                <a:gd name="connsiteX95" fmla="*/ 1828800 w 2438400"/>
                <a:gd name="connsiteY95" fmla="*/ 3251200 h 3860800"/>
                <a:gd name="connsiteX96" fmla="*/ 1828800 w 2438400"/>
                <a:gd name="connsiteY96" fmla="*/ 2844800 h 3860800"/>
                <a:gd name="connsiteX97" fmla="*/ 1625600 w 2438400"/>
                <a:gd name="connsiteY97" fmla="*/ 2844800 h 3860800"/>
                <a:gd name="connsiteX98" fmla="*/ 1625600 w 2438400"/>
                <a:gd name="connsiteY98" fmla="*/ 3251200 h 3860800"/>
                <a:gd name="connsiteX99" fmla="*/ 1828800 w 2438400"/>
                <a:gd name="connsiteY99" fmla="*/ 3251200 h 3860800"/>
                <a:gd name="connsiteX100" fmla="*/ 1422400 w 2438400"/>
                <a:gd name="connsiteY100" fmla="*/ 3860800 h 3860800"/>
                <a:gd name="connsiteX101" fmla="*/ 1828800 w 2438400"/>
                <a:gd name="connsiteY101" fmla="*/ 3860800 h 3860800"/>
                <a:gd name="connsiteX102" fmla="*/ 1828800 w 2438400"/>
                <a:gd name="connsiteY102" fmla="*/ 3657600 h 3860800"/>
                <a:gd name="connsiteX103" fmla="*/ 1422400 w 2438400"/>
                <a:gd name="connsiteY103" fmla="*/ 3657600 h 3860800"/>
                <a:gd name="connsiteX104" fmla="*/ 1422400 w 2438400"/>
                <a:gd name="connsiteY104" fmla="*/ 3860800 h 38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438400" h="3860800">
                  <a:moveTo>
                    <a:pt x="2235200" y="2235200"/>
                  </a:moveTo>
                  <a:lnTo>
                    <a:pt x="2438400" y="2235200"/>
                  </a:lnTo>
                  <a:lnTo>
                    <a:pt x="2438400" y="2641600"/>
                  </a:lnTo>
                  <a:lnTo>
                    <a:pt x="1625600" y="2641600"/>
                  </a:lnTo>
                  <a:lnTo>
                    <a:pt x="1625600" y="2844800"/>
                  </a:lnTo>
                  <a:lnTo>
                    <a:pt x="1422400" y="2844800"/>
                  </a:lnTo>
                  <a:lnTo>
                    <a:pt x="1422400" y="2438400"/>
                  </a:lnTo>
                  <a:lnTo>
                    <a:pt x="2235200" y="2438400"/>
                  </a:lnTo>
                  <a:lnTo>
                    <a:pt x="2235200" y="2235200"/>
                  </a:lnTo>
                  <a:close/>
                  <a:moveTo>
                    <a:pt x="2235200" y="2235200"/>
                  </a:moveTo>
                  <a:lnTo>
                    <a:pt x="2235200" y="2032000"/>
                  </a:lnTo>
                  <a:lnTo>
                    <a:pt x="2032000" y="2032000"/>
                  </a:lnTo>
                  <a:lnTo>
                    <a:pt x="2032000" y="2235200"/>
                  </a:lnTo>
                  <a:lnTo>
                    <a:pt x="2235200" y="2235200"/>
                  </a:lnTo>
                  <a:close/>
                  <a:moveTo>
                    <a:pt x="2032000" y="2032000"/>
                  </a:moveTo>
                  <a:lnTo>
                    <a:pt x="2032000" y="1828800"/>
                  </a:lnTo>
                  <a:lnTo>
                    <a:pt x="1828800" y="1828800"/>
                  </a:lnTo>
                  <a:lnTo>
                    <a:pt x="1828800" y="2032000"/>
                  </a:lnTo>
                  <a:lnTo>
                    <a:pt x="2032000" y="2032000"/>
                  </a:lnTo>
                  <a:close/>
                  <a:moveTo>
                    <a:pt x="1828800" y="1828800"/>
                  </a:moveTo>
                  <a:lnTo>
                    <a:pt x="1828800" y="1625600"/>
                  </a:lnTo>
                  <a:lnTo>
                    <a:pt x="1625600" y="1625600"/>
                  </a:lnTo>
                  <a:lnTo>
                    <a:pt x="1625600" y="1828800"/>
                  </a:lnTo>
                  <a:lnTo>
                    <a:pt x="1828800" y="1828800"/>
                  </a:lnTo>
                  <a:close/>
                  <a:moveTo>
                    <a:pt x="1625600" y="1625600"/>
                  </a:moveTo>
                  <a:lnTo>
                    <a:pt x="1625600" y="1422400"/>
                  </a:lnTo>
                  <a:lnTo>
                    <a:pt x="1422400" y="1422400"/>
                  </a:lnTo>
                  <a:lnTo>
                    <a:pt x="1422400" y="1625600"/>
                  </a:lnTo>
                  <a:lnTo>
                    <a:pt x="1625600" y="1625600"/>
                  </a:lnTo>
                  <a:close/>
                  <a:moveTo>
                    <a:pt x="1422400" y="1422400"/>
                  </a:moveTo>
                  <a:lnTo>
                    <a:pt x="1422400" y="1219200"/>
                  </a:lnTo>
                  <a:lnTo>
                    <a:pt x="1219200" y="1219200"/>
                  </a:lnTo>
                  <a:lnTo>
                    <a:pt x="1219200" y="1422400"/>
                  </a:lnTo>
                  <a:lnTo>
                    <a:pt x="1422400" y="1422400"/>
                  </a:lnTo>
                  <a:close/>
                  <a:moveTo>
                    <a:pt x="1219200" y="1219200"/>
                  </a:moveTo>
                  <a:lnTo>
                    <a:pt x="1219200" y="1016000"/>
                  </a:lnTo>
                  <a:lnTo>
                    <a:pt x="1016000" y="1016000"/>
                  </a:lnTo>
                  <a:lnTo>
                    <a:pt x="1016000" y="1219200"/>
                  </a:lnTo>
                  <a:lnTo>
                    <a:pt x="1219200" y="1219200"/>
                  </a:lnTo>
                  <a:close/>
                  <a:moveTo>
                    <a:pt x="1016000" y="1016000"/>
                  </a:moveTo>
                  <a:lnTo>
                    <a:pt x="1016000" y="812800"/>
                  </a:lnTo>
                  <a:lnTo>
                    <a:pt x="812800" y="812800"/>
                  </a:lnTo>
                  <a:lnTo>
                    <a:pt x="812800" y="1016000"/>
                  </a:lnTo>
                  <a:lnTo>
                    <a:pt x="1016000" y="1016000"/>
                  </a:lnTo>
                  <a:close/>
                  <a:moveTo>
                    <a:pt x="812800" y="812800"/>
                  </a:moveTo>
                  <a:lnTo>
                    <a:pt x="812800" y="609600"/>
                  </a:lnTo>
                  <a:lnTo>
                    <a:pt x="609600" y="609600"/>
                  </a:lnTo>
                  <a:lnTo>
                    <a:pt x="609600" y="812800"/>
                  </a:lnTo>
                  <a:lnTo>
                    <a:pt x="812800" y="812800"/>
                  </a:lnTo>
                  <a:close/>
                  <a:moveTo>
                    <a:pt x="609600" y="609600"/>
                  </a:moveTo>
                  <a:lnTo>
                    <a:pt x="609600" y="406400"/>
                  </a:lnTo>
                  <a:lnTo>
                    <a:pt x="406400" y="406400"/>
                  </a:lnTo>
                  <a:lnTo>
                    <a:pt x="406400" y="609600"/>
                  </a:lnTo>
                  <a:lnTo>
                    <a:pt x="609600" y="609600"/>
                  </a:lnTo>
                  <a:close/>
                  <a:moveTo>
                    <a:pt x="203200" y="406400"/>
                  </a:moveTo>
                  <a:lnTo>
                    <a:pt x="406400" y="406400"/>
                  </a:lnTo>
                  <a:lnTo>
                    <a:pt x="406400" y="203200"/>
                  </a:lnTo>
                  <a:lnTo>
                    <a:pt x="203200" y="20320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3454400"/>
                  </a:lnTo>
                  <a:lnTo>
                    <a:pt x="406400" y="3454400"/>
                  </a:lnTo>
                  <a:lnTo>
                    <a:pt x="406400" y="3251200"/>
                  </a:lnTo>
                  <a:lnTo>
                    <a:pt x="203200" y="3251200"/>
                  </a:lnTo>
                  <a:lnTo>
                    <a:pt x="203200" y="406400"/>
                  </a:lnTo>
                  <a:close/>
                  <a:moveTo>
                    <a:pt x="812800" y="2641600"/>
                  </a:moveTo>
                  <a:lnTo>
                    <a:pt x="812800" y="2844800"/>
                  </a:lnTo>
                  <a:lnTo>
                    <a:pt x="1016000" y="2844800"/>
                  </a:lnTo>
                  <a:lnTo>
                    <a:pt x="1016000" y="2641600"/>
                  </a:lnTo>
                  <a:lnTo>
                    <a:pt x="812800" y="2641600"/>
                  </a:lnTo>
                  <a:close/>
                  <a:moveTo>
                    <a:pt x="609600" y="3048000"/>
                  </a:moveTo>
                  <a:lnTo>
                    <a:pt x="812800" y="3048000"/>
                  </a:lnTo>
                  <a:lnTo>
                    <a:pt x="812800" y="2844800"/>
                  </a:lnTo>
                  <a:lnTo>
                    <a:pt x="609600" y="2844800"/>
                  </a:lnTo>
                  <a:lnTo>
                    <a:pt x="609600" y="3048000"/>
                  </a:lnTo>
                  <a:close/>
                  <a:moveTo>
                    <a:pt x="406400" y="3251200"/>
                  </a:moveTo>
                  <a:lnTo>
                    <a:pt x="609600" y="3251200"/>
                  </a:lnTo>
                  <a:lnTo>
                    <a:pt x="609600" y="3048000"/>
                  </a:lnTo>
                  <a:lnTo>
                    <a:pt x="406400" y="3048000"/>
                  </a:lnTo>
                  <a:lnTo>
                    <a:pt x="406400" y="3251200"/>
                  </a:lnTo>
                  <a:close/>
                  <a:moveTo>
                    <a:pt x="1016000" y="2844800"/>
                  </a:moveTo>
                  <a:lnTo>
                    <a:pt x="1016000" y="3251200"/>
                  </a:lnTo>
                  <a:lnTo>
                    <a:pt x="1219200" y="3251200"/>
                  </a:lnTo>
                  <a:lnTo>
                    <a:pt x="1219200" y="2844800"/>
                  </a:lnTo>
                  <a:lnTo>
                    <a:pt x="1016000" y="2844800"/>
                  </a:lnTo>
                  <a:close/>
                  <a:moveTo>
                    <a:pt x="1219200" y="3251200"/>
                  </a:moveTo>
                  <a:lnTo>
                    <a:pt x="1219200" y="3657600"/>
                  </a:lnTo>
                  <a:lnTo>
                    <a:pt x="1422400" y="3657600"/>
                  </a:lnTo>
                  <a:lnTo>
                    <a:pt x="1422400" y="3251200"/>
                  </a:lnTo>
                  <a:lnTo>
                    <a:pt x="1219200" y="3251200"/>
                  </a:lnTo>
                  <a:close/>
                  <a:moveTo>
                    <a:pt x="2032000" y="3657600"/>
                  </a:moveTo>
                  <a:lnTo>
                    <a:pt x="2032000" y="3251200"/>
                  </a:lnTo>
                  <a:lnTo>
                    <a:pt x="1828800" y="3251200"/>
                  </a:lnTo>
                  <a:lnTo>
                    <a:pt x="1828800" y="3657600"/>
                  </a:lnTo>
                  <a:lnTo>
                    <a:pt x="2032000" y="3657600"/>
                  </a:lnTo>
                  <a:close/>
                  <a:moveTo>
                    <a:pt x="1828800" y="3251200"/>
                  </a:moveTo>
                  <a:lnTo>
                    <a:pt x="1828800" y="2844800"/>
                  </a:lnTo>
                  <a:lnTo>
                    <a:pt x="1625600" y="2844800"/>
                  </a:lnTo>
                  <a:lnTo>
                    <a:pt x="1625600" y="3251200"/>
                  </a:lnTo>
                  <a:lnTo>
                    <a:pt x="1828800" y="3251200"/>
                  </a:lnTo>
                  <a:close/>
                  <a:moveTo>
                    <a:pt x="1422400" y="3860800"/>
                  </a:moveTo>
                  <a:lnTo>
                    <a:pt x="1828800" y="3860800"/>
                  </a:lnTo>
                  <a:lnTo>
                    <a:pt x="1828800" y="3657600"/>
                  </a:lnTo>
                  <a:lnTo>
                    <a:pt x="1422400" y="3657600"/>
                  </a:lnTo>
                  <a:lnTo>
                    <a:pt x="1422400" y="386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4B72FBDA-C0A9-4FB6-B4BC-8699B90E7E83}"/>
              </a:ext>
            </a:extLst>
          </p:cNvPr>
          <p:cNvGrpSpPr/>
          <p:nvPr/>
        </p:nvGrpSpPr>
        <p:grpSpPr>
          <a:xfrm>
            <a:off x="6782327" y="3405438"/>
            <a:ext cx="488100" cy="772824"/>
            <a:chOff x="3398158" y="2736869"/>
            <a:chExt cx="2438400" cy="3860800"/>
          </a:xfrm>
        </p:grpSpPr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8A844C56-85A7-4440-9B05-97052F431ED0}"/>
                </a:ext>
              </a:extLst>
            </p:cNvPr>
            <p:cNvSpPr/>
            <p:nvPr/>
          </p:nvSpPr>
          <p:spPr>
            <a:xfrm>
              <a:off x="3525158" y="3041669"/>
              <a:ext cx="2184400" cy="3352800"/>
            </a:xfrm>
            <a:custGeom>
              <a:avLst/>
              <a:gdLst>
                <a:gd name="connsiteX0" fmla="*/ 0 w 2184400"/>
                <a:gd name="connsiteY0" fmla="*/ 0 h 3352800"/>
                <a:gd name="connsiteX1" fmla="*/ 279400 w 2184400"/>
                <a:gd name="connsiteY1" fmla="*/ 101600 h 3352800"/>
                <a:gd name="connsiteX2" fmla="*/ 2108200 w 2184400"/>
                <a:gd name="connsiteY2" fmla="*/ 1930400 h 3352800"/>
                <a:gd name="connsiteX3" fmla="*/ 2184400 w 2184400"/>
                <a:gd name="connsiteY3" fmla="*/ 2209800 h 3352800"/>
                <a:gd name="connsiteX4" fmla="*/ 1371600 w 2184400"/>
                <a:gd name="connsiteY4" fmla="*/ 2209800 h 3352800"/>
                <a:gd name="connsiteX5" fmla="*/ 1371600 w 2184400"/>
                <a:gd name="connsiteY5" fmla="*/ 2463800 h 3352800"/>
                <a:gd name="connsiteX6" fmla="*/ 1498600 w 2184400"/>
                <a:gd name="connsiteY6" fmla="*/ 2540000 h 3352800"/>
                <a:gd name="connsiteX7" fmla="*/ 1701800 w 2184400"/>
                <a:gd name="connsiteY7" fmla="*/ 2946400 h 3352800"/>
                <a:gd name="connsiteX8" fmla="*/ 1701800 w 2184400"/>
                <a:gd name="connsiteY8" fmla="*/ 3352800 h 3352800"/>
                <a:gd name="connsiteX9" fmla="*/ 1295400 w 2184400"/>
                <a:gd name="connsiteY9" fmla="*/ 3352800 h 3352800"/>
                <a:gd name="connsiteX10" fmla="*/ 889000 w 2184400"/>
                <a:gd name="connsiteY10" fmla="*/ 2540000 h 3352800"/>
                <a:gd name="connsiteX11" fmla="*/ 685800 w 2184400"/>
                <a:gd name="connsiteY11" fmla="*/ 2540000 h 3352800"/>
                <a:gd name="connsiteX12" fmla="*/ 279400 w 2184400"/>
                <a:gd name="connsiteY12" fmla="*/ 2946400 h 3352800"/>
                <a:gd name="connsiteX13" fmla="*/ 12700 w 2184400"/>
                <a:gd name="connsiteY13" fmla="*/ 300990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4400" h="3352800">
                  <a:moveTo>
                    <a:pt x="0" y="0"/>
                  </a:moveTo>
                  <a:lnTo>
                    <a:pt x="279400" y="101600"/>
                  </a:lnTo>
                  <a:lnTo>
                    <a:pt x="2108200" y="1930400"/>
                  </a:lnTo>
                  <a:lnTo>
                    <a:pt x="2184400" y="2209800"/>
                  </a:lnTo>
                  <a:lnTo>
                    <a:pt x="1371600" y="2209800"/>
                  </a:lnTo>
                  <a:lnTo>
                    <a:pt x="1371600" y="2463800"/>
                  </a:lnTo>
                  <a:lnTo>
                    <a:pt x="1498600" y="2540000"/>
                  </a:lnTo>
                  <a:lnTo>
                    <a:pt x="1701800" y="2946400"/>
                  </a:lnTo>
                  <a:lnTo>
                    <a:pt x="1701800" y="3352800"/>
                  </a:lnTo>
                  <a:lnTo>
                    <a:pt x="1295400" y="3352800"/>
                  </a:lnTo>
                  <a:lnTo>
                    <a:pt x="889000" y="2540000"/>
                  </a:lnTo>
                  <a:lnTo>
                    <a:pt x="685800" y="2540000"/>
                  </a:lnTo>
                  <a:lnTo>
                    <a:pt x="279400" y="2946400"/>
                  </a:lnTo>
                  <a:lnTo>
                    <a:pt x="12700" y="30099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CE85A76B-C50C-4C99-A5EE-D540543A2472}"/>
                </a:ext>
              </a:extLst>
            </p:cNvPr>
            <p:cNvSpPr/>
            <p:nvPr/>
          </p:nvSpPr>
          <p:spPr>
            <a:xfrm>
              <a:off x="3398158" y="2736869"/>
              <a:ext cx="2438400" cy="3860800"/>
            </a:xfrm>
            <a:custGeom>
              <a:avLst/>
              <a:gdLst>
                <a:gd name="connsiteX0" fmla="*/ 2235200 w 2438400"/>
                <a:gd name="connsiteY0" fmla="*/ 2235200 h 3860800"/>
                <a:gd name="connsiteX1" fmla="*/ 2438400 w 2438400"/>
                <a:gd name="connsiteY1" fmla="*/ 2235200 h 3860800"/>
                <a:gd name="connsiteX2" fmla="*/ 2438400 w 2438400"/>
                <a:gd name="connsiteY2" fmla="*/ 2641600 h 3860800"/>
                <a:gd name="connsiteX3" fmla="*/ 1625600 w 2438400"/>
                <a:gd name="connsiteY3" fmla="*/ 2641600 h 3860800"/>
                <a:gd name="connsiteX4" fmla="*/ 1625600 w 2438400"/>
                <a:gd name="connsiteY4" fmla="*/ 2844800 h 3860800"/>
                <a:gd name="connsiteX5" fmla="*/ 1422400 w 2438400"/>
                <a:gd name="connsiteY5" fmla="*/ 2844800 h 3860800"/>
                <a:gd name="connsiteX6" fmla="*/ 1422400 w 2438400"/>
                <a:gd name="connsiteY6" fmla="*/ 2438400 h 3860800"/>
                <a:gd name="connsiteX7" fmla="*/ 2235200 w 2438400"/>
                <a:gd name="connsiteY7" fmla="*/ 2438400 h 3860800"/>
                <a:gd name="connsiteX8" fmla="*/ 2235200 w 2438400"/>
                <a:gd name="connsiteY8" fmla="*/ 2235200 h 3860800"/>
                <a:gd name="connsiteX9" fmla="*/ 2235200 w 2438400"/>
                <a:gd name="connsiteY9" fmla="*/ 2235200 h 3860800"/>
                <a:gd name="connsiteX10" fmla="*/ 2235200 w 2438400"/>
                <a:gd name="connsiteY10" fmla="*/ 2032000 h 3860800"/>
                <a:gd name="connsiteX11" fmla="*/ 2032000 w 2438400"/>
                <a:gd name="connsiteY11" fmla="*/ 2032000 h 3860800"/>
                <a:gd name="connsiteX12" fmla="*/ 2032000 w 2438400"/>
                <a:gd name="connsiteY12" fmla="*/ 2235200 h 3860800"/>
                <a:gd name="connsiteX13" fmla="*/ 2235200 w 2438400"/>
                <a:gd name="connsiteY13" fmla="*/ 2235200 h 3860800"/>
                <a:gd name="connsiteX14" fmla="*/ 2032000 w 2438400"/>
                <a:gd name="connsiteY14" fmla="*/ 2032000 h 3860800"/>
                <a:gd name="connsiteX15" fmla="*/ 2032000 w 2438400"/>
                <a:gd name="connsiteY15" fmla="*/ 1828800 h 3860800"/>
                <a:gd name="connsiteX16" fmla="*/ 1828800 w 2438400"/>
                <a:gd name="connsiteY16" fmla="*/ 1828800 h 3860800"/>
                <a:gd name="connsiteX17" fmla="*/ 1828800 w 2438400"/>
                <a:gd name="connsiteY17" fmla="*/ 2032000 h 3860800"/>
                <a:gd name="connsiteX18" fmla="*/ 2032000 w 2438400"/>
                <a:gd name="connsiteY18" fmla="*/ 2032000 h 3860800"/>
                <a:gd name="connsiteX19" fmla="*/ 1828800 w 2438400"/>
                <a:gd name="connsiteY19" fmla="*/ 1828800 h 3860800"/>
                <a:gd name="connsiteX20" fmla="*/ 1828800 w 2438400"/>
                <a:gd name="connsiteY20" fmla="*/ 1625600 h 3860800"/>
                <a:gd name="connsiteX21" fmla="*/ 1625600 w 2438400"/>
                <a:gd name="connsiteY21" fmla="*/ 1625600 h 3860800"/>
                <a:gd name="connsiteX22" fmla="*/ 1625600 w 2438400"/>
                <a:gd name="connsiteY22" fmla="*/ 1828800 h 3860800"/>
                <a:gd name="connsiteX23" fmla="*/ 1828800 w 2438400"/>
                <a:gd name="connsiteY23" fmla="*/ 1828800 h 3860800"/>
                <a:gd name="connsiteX24" fmla="*/ 1625600 w 2438400"/>
                <a:gd name="connsiteY24" fmla="*/ 1625600 h 3860800"/>
                <a:gd name="connsiteX25" fmla="*/ 1625600 w 2438400"/>
                <a:gd name="connsiteY25" fmla="*/ 1422400 h 3860800"/>
                <a:gd name="connsiteX26" fmla="*/ 1422400 w 2438400"/>
                <a:gd name="connsiteY26" fmla="*/ 1422400 h 3860800"/>
                <a:gd name="connsiteX27" fmla="*/ 1422400 w 2438400"/>
                <a:gd name="connsiteY27" fmla="*/ 1625600 h 3860800"/>
                <a:gd name="connsiteX28" fmla="*/ 1625600 w 2438400"/>
                <a:gd name="connsiteY28" fmla="*/ 1625600 h 3860800"/>
                <a:gd name="connsiteX29" fmla="*/ 1422400 w 2438400"/>
                <a:gd name="connsiteY29" fmla="*/ 1422400 h 3860800"/>
                <a:gd name="connsiteX30" fmla="*/ 1422400 w 2438400"/>
                <a:gd name="connsiteY30" fmla="*/ 1219200 h 3860800"/>
                <a:gd name="connsiteX31" fmla="*/ 1219200 w 2438400"/>
                <a:gd name="connsiteY31" fmla="*/ 1219200 h 3860800"/>
                <a:gd name="connsiteX32" fmla="*/ 1219200 w 2438400"/>
                <a:gd name="connsiteY32" fmla="*/ 1422400 h 3860800"/>
                <a:gd name="connsiteX33" fmla="*/ 1422400 w 2438400"/>
                <a:gd name="connsiteY33" fmla="*/ 1422400 h 3860800"/>
                <a:gd name="connsiteX34" fmla="*/ 1219200 w 2438400"/>
                <a:gd name="connsiteY34" fmla="*/ 1219200 h 3860800"/>
                <a:gd name="connsiteX35" fmla="*/ 1219200 w 2438400"/>
                <a:gd name="connsiteY35" fmla="*/ 1016000 h 3860800"/>
                <a:gd name="connsiteX36" fmla="*/ 1016000 w 2438400"/>
                <a:gd name="connsiteY36" fmla="*/ 1016000 h 3860800"/>
                <a:gd name="connsiteX37" fmla="*/ 1016000 w 2438400"/>
                <a:gd name="connsiteY37" fmla="*/ 1219200 h 3860800"/>
                <a:gd name="connsiteX38" fmla="*/ 1219200 w 2438400"/>
                <a:gd name="connsiteY38" fmla="*/ 1219200 h 3860800"/>
                <a:gd name="connsiteX39" fmla="*/ 1016000 w 2438400"/>
                <a:gd name="connsiteY39" fmla="*/ 1016000 h 3860800"/>
                <a:gd name="connsiteX40" fmla="*/ 1016000 w 2438400"/>
                <a:gd name="connsiteY40" fmla="*/ 812800 h 3860800"/>
                <a:gd name="connsiteX41" fmla="*/ 812800 w 2438400"/>
                <a:gd name="connsiteY41" fmla="*/ 812800 h 3860800"/>
                <a:gd name="connsiteX42" fmla="*/ 812800 w 2438400"/>
                <a:gd name="connsiteY42" fmla="*/ 1016000 h 3860800"/>
                <a:gd name="connsiteX43" fmla="*/ 1016000 w 2438400"/>
                <a:gd name="connsiteY43" fmla="*/ 1016000 h 3860800"/>
                <a:gd name="connsiteX44" fmla="*/ 812800 w 2438400"/>
                <a:gd name="connsiteY44" fmla="*/ 812800 h 3860800"/>
                <a:gd name="connsiteX45" fmla="*/ 812800 w 2438400"/>
                <a:gd name="connsiteY45" fmla="*/ 609600 h 3860800"/>
                <a:gd name="connsiteX46" fmla="*/ 609600 w 2438400"/>
                <a:gd name="connsiteY46" fmla="*/ 609600 h 3860800"/>
                <a:gd name="connsiteX47" fmla="*/ 609600 w 2438400"/>
                <a:gd name="connsiteY47" fmla="*/ 812800 h 3860800"/>
                <a:gd name="connsiteX48" fmla="*/ 812800 w 2438400"/>
                <a:gd name="connsiteY48" fmla="*/ 812800 h 3860800"/>
                <a:gd name="connsiteX49" fmla="*/ 609600 w 2438400"/>
                <a:gd name="connsiteY49" fmla="*/ 609600 h 3860800"/>
                <a:gd name="connsiteX50" fmla="*/ 609600 w 2438400"/>
                <a:gd name="connsiteY50" fmla="*/ 406400 h 3860800"/>
                <a:gd name="connsiteX51" fmla="*/ 406400 w 2438400"/>
                <a:gd name="connsiteY51" fmla="*/ 406400 h 3860800"/>
                <a:gd name="connsiteX52" fmla="*/ 406400 w 2438400"/>
                <a:gd name="connsiteY52" fmla="*/ 609600 h 3860800"/>
                <a:gd name="connsiteX53" fmla="*/ 609600 w 2438400"/>
                <a:gd name="connsiteY53" fmla="*/ 609600 h 3860800"/>
                <a:gd name="connsiteX54" fmla="*/ 203200 w 2438400"/>
                <a:gd name="connsiteY54" fmla="*/ 406400 h 3860800"/>
                <a:gd name="connsiteX55" fmla="*/ 406400 w 2438400"/>
                <a:gd name="connsiteY55" fmla="*/ 406400 h 3860800"/>
                <a:gd name="connsiteX56" fmla="*/ 406400 w 2438400"/>
                <a:gd name="connsiteY56" fmla="*/ 203200 h 3860800"/>
                <a:gd name="connsiteX57" fmla="*/ 203200 w 2438400"/>
                <a:gd name="connsiteY57" fmla="*/ 203200 h 3860800"/>
                <a:gd name="connsiteX58" fmla="*/ 203200 w 2438400"/>
                <a:gd name="connsiteY58" fmla="*/ 0 h 3860800"/>
                <a:gd name="connsiteX59" fmla="*/ 0 w 2438400"/>
                <a:gd name="connsiteY59" fmla="*/ 0 h 3860800"/>
                <a:gd name="connsiteX60" fmla="*/ 0 w 2438400"/>
                <a:gd name="connsiteY60" fmla="*/ 3454400 h 3860800"/>
                <a:gd name="connsiteX61" fmla="*/ 406400 w 2438400"/>
                <a:gd name="connsiteY61" fmla="*/ 3454400 h 3860800"/>
                <a:gd name="connsiteX62" fmla="*/ 406400 w 2438400"/>
                <a:gd name="connsiteY62" fmla="*/ 3251200 h 3860800"/>
                <a:gd name="connsiteX63" fmla="*/ 203200 w 2438400"/>
                <a:gd name="connsiteY63" fmla="*/ 3251200 h 3860800"/>
                <a:gd name="connsiteX64" fmla="*/ 203200 w 2438400"/>
                <a:gd name="connsiteY64" fmla="*/ 406400 h 3860800"/>
                <a:gd name="connsiteX65" fmla="*/ 812800 w 2438400"/>
                <a:gd name="connsiteY65" fmla="*/ 2641600 h 3860800"/>
                <a:gd name="connsiteX66" fmla="*/ 812800 w 2438400"/>
                <a:gd name="connsiteY66" fmla="*/ 2844800 h 3860800"/>
                <a:gd name="connsiteX67" fmla="*/ 1016000 w 2438400"/>
                <a:gd name="connsiteY67" fmla="*/ 2844800 h 3860800"/>
                <a:gd name="connsiteX68" fmla="*/ 1016000 w 2438400"/>
                <a:gd name="connsiteY68" fmla="*/ 2641600 h 3860800"/>
                <a:gd name="connsiteX69" fmla="*/ 812800 w 2438400"/>
                <a:gd name="connsiteY69" fmla="*/ 2641600 h 3860800"/>
                <a:gd name="connsiteX70" fmla="*/ 609600 w 2438400"/>
                <a:gd name="connsiteY70" fmla="*/ 3048000 h 3860800"/>
                <a:gd name="connsiteX71" fmla="*/ 812800 w 2438400"/>
                <a:gd name="connsiteY71" fmla="*/ 3048000 h 3860800"/>
                <a:gd name="connsiteX72" fmla="*/ 812800 w 2438400"/>
                <a:gd name="connsiteY72" fmla="*/ 2844800 h 3860800"/>
                <a:gd name="connsiteX73" fmla="*/ 609600 w 2438400"/>
                <a:gd name="connsiteY73" fmla="*/ 2844800 h 3860800"/>
                <a:gd name="connsiteX74" fmla="*/ 609600 w 2438400"/>
                <a:gd name="connsiteY74" fmla="*/ 3048000 h 3860800"/>
                <a:gd name="connsiteX75" fmla="*/ 406400 w 2438400"/>
                <a:gd name="connsiteY75" fmla="*/ 3251200 h 3860800"/>
                <a:gd name="connsiteX76" fmla="*/ 609600 w 2438400"/>
                <a:gd name="connsiteY76" fmla="*/ 3251200 h 3860800"/>
                <a:gd name="connsiteX77" fmla="*/ 609600 w 2438400"/>
                <a:gd name="connsiteY77" fmla="*/ 3048000 h 3860800"/>
                <a:gd name="connsiteX78" fmla="*/ 406400 w 2438400"/>
                <a:gd name="connsiteY78" fmla="*/ 3048000 h 3860800"/>
                <a:gd name="connsiteX79" fmla="*/ 406400 w 2438400"/>
                <a:gd name="connsiteY79" fmla="*/ 3251200 h 3860800"/>
                <a:gd name="connsiteX80" fmla="*/ 1016000 w 2438400"/>
                <a:gd name="connsiteY80" fmla="*/ 2844800 h 3860800"/>
                <a:gd name="connsiteX81" fmla="*/ 1016000 w 2438400"/>
                <a:gd name="connsiteY81" fmla="*/ 3251200 h 3860800"/>
                <a:gd name="connsiteX82" fmla="*/ 1219200 w 2438400"/>
                <a:gd name="connsiteY82" fmla="*/ 3251200 h 3860800"/>
                <a:gd name="connsiteX83" fmla="*/ 1219200 w 2438400"/>
                <a:gd name="connsiteY83" fmla="*/ 2844800 h 3860800"/>
                <a:gd name="connsiteX84" fmla="*/ 1016000 w 2438400"/>
                <a:gd name="connsiteY84" fmla="*/ 2844800 h 3860800"/>
                <a:gd name="connsiteX85" fmla="*/ 1219200 w 2438400"/>
                <a:gd name="connsiteY85" fmla="*/ 3251200 h 3860800"/>
                <a:gd name="connsiteX86" fmla="*/ 1219200 w 2438400"/>
                <a:gd name="connsiteY86" fmla="*/ 3657600 h 3860800"/>
                <a:gd name="connsiteX87" fmla="*/ 1422400 w 2438400"/>
                <a:gd name="connsiteY87" fmla="*/ 3657600 h 3860800"/>
                <a:gd name="connsiteX88" fmla="*/ 1422400 w 2438400"/>
                <a:gd name="connsiteY88" fmla="*/ 3251200 h 3860800"/>
                <a:gd name="connsiteX89" fmla="*/ 1219200 w 2438400"/>
                <a:gd name="connsiteY89" fmla="*/ 3251200 h 3860800"/>
                <a:gd name="connsiteX90" fmla="*/ 2032000 w 2438400"/>
                <a:gd name="connsiteY90" fmla="*/ 3657600 h 3860800"/>
                <a:gd name="connsiteX91" fmla="*/ 2032000 w 2438400"/>
                <a:gd name="connsiteY91" fmla="*/ 3251200 h 3860800"/>
                <a:gd name="connsiteX92" fmla="*/ 1828800 w 2438400"/>
                <a:gd name="connsiteY92" fmla="*/ 3251200 h 3860800"/>
                <a:gd name="connsiteX93" fmla="*/ 1828800 w 2438400"/>
                <a:gd name="connsiteY93" fmla="*/ 3657600 h 3860800"/>
                <a:gd name="connsiteX94" fmla="*/ 2032000 w 2438400"/>
                <a:gd name="connsiteY94" fmla="*/ 3657600 h 3860800"/>
                <a:gd name="connsiteX95" fmla="*/ 1828800 w 2438400"/>
                <a:gd name="connsiteY95" fmla="*/ 3251200 h 3860800"/>
                <a:gd name="connsiteX96" fmla="*/ 1828800 w 2438400"/>
                <a:gd name="connsiteY96" fmla="*/ 2844800 h 3860800"/>
                <a:gd name="connsiteX97" fmla="*/ 1625600 w 2438400"/>
                <a:gd name="connsiteY97" fmla="*/ 2844800 h 3860800"/>
                <a:gd name="connsiteX98" fmla="*/ 1625600 w 2438400"/>
                <a:gd name="connsiteY98" fmla="*/ 3251200 h 3860800"/>
                <a:gd name="connsiteX99" fmla="*/ 1828800 w 2438400"/>
                <a:gd name="connsiteY99" fmla="*/ 3251200 h 3860800"/>
                <a:gd name="connsiteX100" fmla="*/ 1422400 w 2438400"/>
                <a:gd name="connsiteY100" fmla="*/ 3860800 h 3860800"/>
                <a:gd name="connsiteX101" fmla="*/ 1828800 w 2438400"/>
                <a:gd name="connsiteY101" fmla="*/ 3860800 h 3860800"/>
                <a:gd name="connsiteX102" fmla="*/ 1828800 w 2438400"/>
                <a:gd name="connsiteY102" fmla="*/ 3657600 h 3860800"/>
                <a:gd name="connsiteX103" fmla="*/ 1422400 w 2438400"/>
                <a:gd name="connsiteY103" fmla="*/ 3657600 h 3860800"/>
                <a:gd name="connsiteX104" fmla="*/ 1422400 w 2438400"/>
                <a:gd name="connsiteY104" fmla="*/ 3860800 h 38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438400" h="3860800">
                  <a:moveTo>
                    <a:pt x="2235200" y="2235200"/>
                  </a:moveTo>
                  <a:lnTo>
                    <a:pt x="2438400" y="2235200"/>
                  </a:lnTo>
                  <a:lnTo>
                    <a:pt x="2438400" y="2641600"/>
                  </a:lnTo>
                  <a:lnTo>
                    <a:pt x="1625600" y="2641600"/>
                  </a:lnTo>
                  <a:lnTo>
                    <a:pt x="1625600" y="2844800"/>
                  </a:lnTo>
                  <a:lnTo>
                    <a:pt x="1422400" y="2844800"/>
                  </a:lnTo>
                  <a:lnTo>
                    <a:pt x="1422400" y="2438400"/>
                  </a:lnTo>
                  <a:lnTo>
                    <a:pt x="2235200" y="2438400"/>
                  </a:lnTo>
                  <a:lnTo>
                    <a:pt x="2235200" y="2235200"/>
                  </a:lnTo>
                  <a:close/>
                  <a:moveTo>
                    <a:pt x="2235200" y="2235200"/>
                  </a:moveTo>
                  <a:lnTo>
                    <a:pt x="2235200" y="2032000"/>
                  </a:lnTo>
                  <a:lnTo>
                    <a:pt x="2032000" y="2032000"/>
                  </a:lnTo>
                  <a:lnTo>
                    <a:pt x="2032000" y="2235200"/>
                  </a:lnTo>
                  <a:lnTo>
                    <a:pt x="2235200" y="2235200"/>
                  </a:lnTo>
                  <a:close/>
                  <a:moveTo>
                    <a:pt x="2032000" y="2032000"/>
                  </a:moveTo>
                  <a:lnTo>
                    <a:pt x="2032000" y="1828800"/>
                  </a:lnTo>
                  <a:lnTo>
                    <a:pt x="1828800" y="1828800"/>
                  </a:lnTo>
                  <a:lnTo>
                    <a:pt x="1828800" y="2032000"/>
                  </a:lnTo>
                  <a:lnTo>
                    <a:pt x="2032000" y="2032000"/>
                  </a:lnTo>
                  <a:close/>
                  <a:moveTo>
                    <a:pt x="1828800" y="1828800"/>
                  </a:moveTo>
                  <a:lnTo>
                    <a:pt x="1828800" y="1625600"/>
                  </a:lnTo>
                  <a:lnTo>
                    <a:pt x="1625600" y="1625600"/>
                  </a:lnTo>
                  <a:lnTo>
                    <a:pt x="1625600" y="1828800"/>
                  </a:lnTo>
                  <a:lnTo>
                    <a:pt x="1828800" y="1828800"/>
                  </a:lnTo>
                  <a:close/>
                  <a:moveTo>
                    <a:pt x="1625600" y="1625600"/>
                  </a:moveTo>
                  <a:lnTo>
                    <a:pt x="1625600" y="1422400"/>
                  </a:lnTo>
                  <a:lnTo>
                    <a:pt x="1422400" y="1422400"/>
                  </a:lnTo>
                  <a:lnTo>
                    <a:pt x="1422400" y="1625600"/>
                  </a:lnTo>
                  <a:lnTo>
                    <a:pt x="1625600" y="1625600"/>
                  </a:lnTo>
                  <a:close/>
                  <a:moveTo>
                    <a:pt x="1422400" y="1422400"/>
                  </a:moveTo>
                  <a:lnTo>
                    <a:pt x="1422400" y="1219200"/>
                  </a:lnTo>
                  <a:lnTo>
                    <a:pt x="1219200" y="1219200"/>
                  </a:lnTo>
                  <a:lnTo>
                    <a:pt x="1219200" y="1422400"/>
                  </a:lnTo>
                  <a:lnTo>
                    <a:pt x="1422400" y="1422400"/>
                  </a:lnTo>
                  <a:close/>
                  <a:moveTo>
                    <a:pt x="1219200" y="1219200"/>
                  </a:moveTo>
                  <a:lnTo>
                    <a:pt x="1219200" y="1016000"/>
                  </a:lnTo>
                  <a:lnTo>
                    <a:pt x="1016000" y="1016000"/>
                  </a:lnTo>
                  <a:lnTo>
                    <a:pt x="1016000" y="1219200"/>
                  </a:lnTo>
                  <a:lnTo>
                    <a:pt x="1219200" y="1219200"/>
                  </a:lnTo>
                  <a:close/>
                  <a:moveTo>
                    <a:pt x="1016000" y="1016000"/>
                  </a:moveTo>
                  <a:lnTo>
                    <a:pt x="1016000" y="812800"/>
                  </a:lnTo>
                  <a:lnTo>
                    <a:pt x="812800" y="812800"/>
                  </a:lnTo>
                  <a:lnTo>
                    <a:pt x="812800" y="1016000"/>
                  </a:lnTo>
                  <a:lnTo>
                    <a:pt x="1016000" y="1016000"/>
                  </a:lnTo>
                  <a:close/>
                  <a:moveTo>
                    <a:pt x="812800" y="812800"/>
                  </a:moveTo>
                  <a:lnTo>
                    <a:pt x="812800" y="609600"/>
                  </a:lnTo>
                  <a:lnTo>
                    <a:pt x="609600" y="609600"/>
                  </a:lnTo>
                  <a:lnTo>
                    <a:pt x="609600" y="812800"/>
                  </a:lnTo>
                  <a:lnTo>
                    <a:pt x="812800" y="812800"/>
                  </a:lnTo>
                  <a:close/>
                  <a:moveTo>
                    <a:pt x="609600" y="609600"/>
                  </a:moveTo>
                  <a:lnTo>
                    <a:pt x="609600" y="406400"/>
                  </a:lnTo>
                  <a:lnTo>
                    <a:pt x="406400" y="406400"/>
                  </a:lnTo>
                  <a:lnTo>
                    <a:pt x="406400" y="609600"/>
                  </a:lnTo>
                  <a:lnTo>
                    <a:pt x="609600" y="609600"/>
                  </a:lnTo>
                  <a:close/>
                  <a:moveTo>
                    <a:pt x="203200" y="406400"/>
                  </a:moveTo>
                  <a:lnTo>
                    <a:pt x="406400" y="406400"/>
                  </a:lnTo>
                  <a:lnTo>
                    <a:pt x="406400" y="203200"/>
                  </a:lnTo>
                  <a:lnTo>
                    <a:pt x="203200" y="20320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3454400"/>
                  </a:lnTo>
                  <a:lnTo>
                    <a:pt x="406400" y="3454400"/>
                  </a:lnTo>
                  <a:lnTo>
                    <a:pt x="406400" y="3251200"/>
                  </a:lnTo>
                  <a:lnTo>
                    <a:pt x="203200" y="3251200"/>
                  </a:lnTo>
                  <a:lnTo>
                    <a:pt x="203200" y="406400"/>
                  </a:lnTo>
                  <a:close/>
                  <a:moveTo>
                    <a:pt x="812800" y="2641600"/>
                  </a:moveTo>
                  <a:lnTo>
                    <a:pt x="812800" y="2844800"/>
                  </a:lnTo>
                  <a:lnTo>
                    <a:pt x="1016000" y="2844800"/>
                  </a:lnTo>
                  <a:lnTo>
                    <a:pt x="1016000" y="2641600"/>
                  </a:lnTo>
                  <a:lnTo>
                    <a:pt x="812800" y="2641600"/>
                  </a:lnTo>
                  <a:close/>
                  <a:moveTo>
                    <a:pt x="609600" y="3048000"/>
                  </a:moveTo>
                  <a:lnTo>
                    <a:pt x="812800" y="3048000"/>
                  </a:lnTo>
                  <a:lnTo>
                    <a:pt x="812800" y="2844800"/>
                  </a:lnTo>
                  <a:lnTo>
                    <a:pt x="609600" y="2844800"/>
                  </a:lnTo>
                  <a:lnTo>
                    <a:pt x="609600" y="3048000"/>
                  </a:lnTo>
                  <a:close/>
                  <a:moveTo>
                    <a:pt x="406400" y="3251200"/>
                  </a:moveTo>
                  <a:lnTo>
                    <a:pt x="609600" y="3251200"/>
                  </a:lnTo>
                  <a:lnTo>
                    <a:pt x="609600" y="3048000"/>
                  </a:lnTo>
                  <a:lnTo>
                    <a:pt x="406400" y="3048000"/>
                  </a:lnTo>
                  <a:lnTo>
                    <a:pt x="406400" y="3251200"/>
                  </a:lnTo>
                  <a:close/>
                  <a:moveTo>
                    <a:pt x="1016000" y="2844800"/>
                  </a:moveTo>
                  <a:lnTo>
                    <a:pt x="1016000" y="3251200"/>
                  </a:lnTo>
                  <a:lnTo>
                    <a:pt x="1219200" y="3251200"/>
                  </a:lnTo>
                  <a:lnTo>
                    <a:pt x="1219200" y="2844800"/>
                  </a:lnTo>
                  <a:lnTo>
                    <a:pt x="1016000" y="2844800"/>
                  </a:lnTo>
                  <a:close/>
                  <a:moveTo>
                    <a:pt x="1219200" y="3251200"/>
                  </a:moveTo>
                  <a:lnTo>
                    <a:pt x="1219200" y="3657600"/>
                  </a:lnTo>
                  <a:lnTo>
                    <a:pt x="1422400" y="3657600"/>
                  </a:lnTo>
                  <a:lnTo>
                    <a:pt x="1422400" y="3251200"/>
                  </a:lnTo>
                  <a:lnTo>
                    <a:pt x="1219200" y="3251200"/>
                  </a:lnTo>
                  <a:close/>
                  <a:moveTo>
                    <a:pt x="2032000" y="3657600"/>
                  </a:moveTo>
                  <a:lnTo>
                    <a:pt x="2032000" y="3251200"/>
                  </a:lnTo>
                  <a:lnTo>
                    <a:pt x="1828800" y="3251200"/>
                  </a:lnTo>
                  <a:lnTo>
                    <a:pt x="1828800" y="3657600"/>
                  </a:lnTo>
                  <a:lnTo>
                    <a:pt x="2032000" y="3657600"/>
                  </a:lnTo>
                  <a:close/>
                  <a:moveTo>
                    <a:pt x="1828800" y="3251200"/>
                  </a:moveTo>
                  <a:lnTo>
                    <a:pt x="1828800" y="2844800"/>
                  </a:lnTo>
                  <a:lnTo>
                    <a:pt x="1625600" y="2844800"/>
                  </a:lnTo>
                  <a:lnTo>
                    <a:pt x="1625600" y="3251200"/>
                  </a:lnTo>
                  <a:lnTo>
                    <a:pt x="1828800" y="3251200"/>
                  </a:lnTo>
                  <a:close/>
                  <a:moveTo>
                    <a:pt x="1422400" y="3860800"/>
                  </a:moveTo>
                  <a:lnTo>
                    <a:pt x="1828800" y="3860800"/>
                  </a:lnTo>
                  <a:lnTo>
                    <a:pt x="1828800" y="3657600"/>
                  </a:lnTo>
                  <a:lnTo>
                    <a:pt x="1422400" y="3657600"/>
                  </a:lnTo>
                  <a:lnTo>
                    <a:pt x="1422400" y="386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9289E89D-B847-4FFD-B481-DE632489B889}"/>
              </a:ext>
            </a:extLst>
          </p:cNvPr>
          <p:cNvGrpSpPr/>
          <p:nvPr/>
        </p:nvGrpSpPr>
        <p:grpSpPr>
          <a:xfrm>
            <a:off x="6144984" y="5440528"/>
            <a:ext cx="294663" cy="466549"/>
            <a:chOff x="3398158" y="2736869"/>
            <a:chExt cx="2438400" cy="3860800"/>
          </a:xfrm>
        </p:grpSpPr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1DCA10C5-09EC-43E2-8766-3DA1A96D2D13}"/>
                </a:ext>
              </a:extLst>
            </p:cNvPr>
            <p:cNvSpPr/>
            <p:nvPr/>
          </p:nvSpPr>
          <p:spPr>
            <a:xfrm>
              <a:off x="3525158" y="3041669"/>
              <a:ext cx="2184400" cy="3352800"/>
            </a:xfrm>
            <a:custGeom>
              <a:avLst/>
              <a:gdLst>
                <a:gd name="connsiteX0" fmla="*/ 0 w 2184400"/>
                <a:gd name="connsiteY0" fmla="*/ 0 h 3352800"/>
                <a:gd name="connsiteX1" fmla="*/ 279400 w 2184400"/>
                <a:gd name="connsiteY1" fmla="*/ 101600 h 3352800"/>
                <a:gd name="connsiteX2" fmla="*/ 2108200 w 2184400"/>
                <a:gd name="connsiteY2" fmla="*/ 1930400 h 3352800"/>
                <a:gd name="connsiteX3" fmla="*/ 2184400 w 2184400"/>
                <a:gd name="connsiteY3" fmla="*/ 2209800 h 3352800"/>
                <a:gd name="connsiteX4" fmla="*/ 1371600 w 2184400"/>
                <a:gd name="connsiteY4" fmla="*/ 2209800 h 3352800"/>
                <a:gd name="connsiteX5" fmla="*/ 1371600 w 2184400"/>
                <a:gd name="connsiteY5" fmla="*/ 2463800 h 3352800"/>
                <a:gd name="connsiteX6" fmla="*/ 1498600 w 2184400"/>
                <a:gd name="connsiteY6" fmla="*/ 2540000 h 3352800"/>
                <a:gd name="connsiteX7" fmla="*/ 1701800 w 2184400"/>
                <a:gd name="connsiteY7" fmla="*/ 2946400 h 3352800"/>
                <a:gd name="connsiteX8" fmla="*/ 1701800 w 2184400"/>
                <a:gd name="connsiteY8" fmla="*/ 3352800 h 3352800"/>
                <a:gd name="connsiteX9" fmla="*/ 1295400 w 2184400"/>
                <a:gd name="connsiteY9" fmla="*/ 3352800 h 3352800"/>
                <a:gd name="connsiteX10" fmla="*/ 889000 w 2184400"/>
                <a:gd name="connsiteY10" fmla="*/ 2540000 h 3352800"/>
                <a:gd name="connsiteX11" fmla="*/ 685800 w 2184400"/>
                <a:gd name="connsiteY11" fmla="*/ 2540000 h 3352800"/>
                <a:gd name="connsiteX12" fmla="*/ 279400 w 2184400"/>
                <a:gd name="connsiteY12" fmla="*/ 2946400 h 3352800"/>
                <a:gd name="connsiteX13" fmla="*/ 12700 w 2184400"/>
                <a:gd name="connsiteY13" fmla="*/ 300990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4400" h="3352800">
                  <a:moveTo>
                    <a:pt x="0" y="0"/>
                  </a:moveTo>
                  <a:lnTo>
                    <a:pt x="279400" y="101600"/>
                  </a:lnTo>
                  <a:lnTo>
                    <a:pt x="2108200" y="1930400"/>
                  </a:lnTo>
                  <a:lnTo>
                    <a:pt x="2184400" y="2209800"/>
                  </a:lnTo>
                  <a:lnTo>
                    <a:pt x="1371600" y="2209800"/>
                  </a:lnTo>
                  <a:lnTo>
                    <a:pt x="1371600" y="2463800"/>
                  </a:lnTo>
                  <a:lnTo>
                    <a:pt x="1498600" y="2540000"/>
                  </a:lnTo>
                  <a:lnTo>
                    <a:pt x="1701800" y="2946400"/>
                  </a:lnTo>
                  <a:lnTo>
                    <a:pt x="1701800" y="3352800"/>
                  </a:lnTo>
                  <a:lnTo>
                    <a:pt x="1295400" y="3352800"/>
                  </a:lnTo>
                  <a:lnTo>
                    <a:pt x="889000" y="2540000"/>
                  </a:lnTo>
                  <a:lnTo>
                    <a:pt x="685800" y="2540000"/>
                  </a:lnTo>
                  <a:lnTo>
                    <a:pt x="279400" y="2946400"/>
                  </a:lnTo>
                  <a:lnTo>
                    <a:pt x="12700" y="30099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7A3B2D94-1091-4EC7-95BB-5CF2598D7BC4}"/>
                </a:ext>
              </a:extLst>
            </p:cNvPr>
            <p:cNvSpPr/>
            <p:nvPr/>
          </p:nvSpPr>
          <p:spPr>
            <a:xfrm>
              <a:off x="3398158" y="2736869"/>
              <a:ext cx="2438400" cy="3860800"/>
            </a:xfrm>
            <a:custGeom>
              <a:avLst/>
              <a:gdLst>
                <a:gd name="connsiteX0" fmla="*/ 2235200 w 2438400"/>
                <a:gd name="connsiteY0" fmla="*/ 2235200 h 3860800"/>
                <a:gd name="connsiteX1" fmla="*/ 2438400 w 2438400"/>
                <a:gd name="connsiteY1" fmla="*/ 2235200 h 3860800"/>
                <a:gd name="connsiteX2" fmla="*/ 2438400 w 2438400"/>
                <a:gd name="connsiteY2" fmla="*/ 2641600 h 3860800"/>
                <a:gd name="connsiteX3" fmla="*/ 1625600 w 2438400"/>
                <a:gd name="connsiteY3" fmla="*/ 2641600 h 3860800"/>
                <a:gd name="connsiteX4" fmla="*/ 1625600 w 2438400"/>
                <a:gd name="connsiteY4" fmla="*/ 2844800 h 3860800"/>
                <a:gd name="connsiteX5" fmla="*/ 1422400 w 2438400"/>
                <a:gd name="connsiteY5" fmla="*/ 2844800 h 3860800"/>
                <a:gd name="connsiteX6" fmla="*/ 1422400 w 2438400"/>
                <a:gd name="connsiteY6" fmla="*/ 2438400 h 3860800"/>
                <a:gd name="connsiteX7" fmla="*/ 2235200 w 2438400"/>
                <a:gd name="connsiteY7" fmla="*/ 2438400 h 3860800"/>
                <a:gd name="connsiteX8" fmla="*/ 2235200 w 2438400"/>
                <a:gd name="connsiteY8" fmla="*/ 2235200 h 3860800"/>
                <a:gd name="connsiteX9" fmla="*/ 2235200 w 2438400"/>
                <a:gd name="connsiteY9" fmla="*/ 2235200 h 3860800"/>
                <a:gd name="connsiteX10" fmla="*/ 2235200 w 2438400"/>
                <a:gd name="connsiteY10" fmla="*/ 2032000 h 3860800"/>
                <a:gd name="connsiteX11" fmla="*/ 2032000 w 2438400"/>
                <a:gd name="connsiteY11" fmla="*/ 2032000 h 3860800"/>
                <a:gd name="connsiteX12" fmla="*/ 2032000 w 2438400"/>
                <a:gd name="connsiteY12" fmla="*/ 2235200 h 3860800"/>
                <a:gd name="connsiteX13" fmla="*/ 2235200 w 2438400"/>
                <a:gd name="connsiteY13" fmla="*/ 2235200 h 3860800"/>
                <a:gd name="connsiteX14" fmla="*/ 2032000 w 2438400"/>
                <a:gd name="connsiteY14" fmla="*/ 2032000 h 3860800"/>
                <a:gd name="connsiteX15" fmla="*/ 2032000 w 2438400"/>
                <a:gd name="connsiteY15" fmla="*/ 1828800 h 3860800"/>
                <a:gd name="connsiteX16" fmla="*/ 1828800 w 2438400"/>
                <a:gd name="connsiteY16" fmla="*/ 1828800 h 3860800"/>
                <a:gd name="connsiteX17" fmla="*/ 1828800 w 2438400"/>
                <a:gd name="connsiteY17" fmla="*/ 2032000 h 3860800"/>
                <a:gd name="connsiteX18" fmla="*/ 2032000 w 2438400"/>
                <a:gd name="connsiteY18" fmla="*/ 2032000 h 3860800"/>
                <a:gd name="connsiteX19" fmla="*/ 1828800 w 2438400"/>
                <a:gd name="connsiteY19" fmla="*/ 1828800 h 3860800"/>
                <a:gd name="connsiteX20" fmla="*/ 1828800 w 2438400"/>
                <a:gd name="connsiteY20" fmla="*/ 1625600 h 3860800"/>
                <a:gd name="connsiteX21" fmla="*/ 1625600 w 2438400"/>
                <a:gd name="connsiteY21" fmla="*/ 1625600 h 3860800"/>
                <a:gd name="connsiteX22" fmla="*/ 1625600 w 2438400"/>
                <a:gd name="connsiteY22" fmla="*/ 1828800 h 3860800"/>
                <a:gd name="connsiteX23" fmla="*/ 1828800 w 2438400"/>
                <a:gd name="connsiteY23" fmla="*/ 1828800 h 3860800"/>
                <a:gd name="connsiteX24" fmla="*/ 1625600 w 2438400"/>
                <a:gd name="connsiteY24" fmla="*/ 1625600 h 3860800"/>
                <a:gd name="connsiteX25" fmla="*/ 1625600 w 2438400"/>
                <a:gd name="connsiteY25" fmla="*/ 1422400 h 3860800"/>
                <a:gd name="connsiteX26" fmla="*/ 1422400 w 2438400"/>
                <a:gd name="connsiteY26" fmla="*/ 1422400 h 3860800"/>
                <a:gd name="connsiteX27" fmla="*/ 1422400 w 2438400"/>
                <a:gd name="connsiteY27" fmla="*/ 1625600 h 3860800"/>
                <a:gd name="connsiteX28" fmla="*/ 1625600 w 2438400"/>
                <a:gd name="connsiteY28" fmla="*/ 1625600 h 3860800"/>
                <a:gd name="connsiteX29" fmla="*/ 1422400 w 2438400"/>
                <a:gd name="connsiteY29" fmla="*/ 1422400 h 3860800"/>
                <a:gd name="connsiteX30" fmla="*/ 1422400 w 2438400"/>
                <a:gd name="connsiteY30" fmla="*/ 1219200 h 3860800"/>
                <a:gd name="connsiteX31" fmla="*/ 1219200 w 2438400"/>
                <a:gd name="connsiteY31" fmla="*/ 1219200 h 3860800"/>
                <a:gd name="connsiteX32" fmla="*/ 1219200 w 2438400"/>
                <a:gd name="connsiteY32" fmla="*/ 1422400 h 3860800"/>
                <a:gd name="connsiteX33" fmla="*/ 1422400 w 2438400"/>
                <a:gd name="connsiteY33" fmla="*/ 1422400 h 3860800"/>
                <a:gd name="connsiteX34" fmla="*/ 1219200 w 2438400"/>
                <a:gd name="connsiteY34" fmla="*/ 1219200 h 3860800"/>
                <a:gd name="connsiteX35" fmla="*/ 1219200 w 2438400"/>
                <a:gd name="connsiteY35" fmla="*/ 1016000 h 3860800"/>
                <a:gd name="connsiteX36" fmla="*/ 1016000 w 2438400"/>
                <a:gd name="connsiteY36" fmla="*/ 1016000 h 3860800"/>
                <a:gd name="connsiteX37" fmla="*/ 1016000 w 2438400"/>
                <a:gd name="connsiteY37" fmla="*/ 1219200 h 3860800"/>
                <a:gd name="connsiteX38" fmla="*/ 1219200 w 2438400"/>
                <a:gd name="connsiteY38" fmla="*/ 1219200 h 3860800"/>
                <a:gd name="connsiteX39" fmla="*/ 1016000 w 2438400"/>
                <a:gd name="connsiteY39" fmla="*/ 1016000 h 3860800"/>
                <a:gd name="connsiteX40" fmla="*/ 1016000 w 2438400"/>
                <a:gd name="connsiteY40" fmla="*/ 812800 h 3860800"/>
                <a:gd name="connsiteX41" fmla="*/ 812800 w 2438400"/>
                <a:gd name="connsiteY41" fmla="*/ 812800 h 3860800"/>
                <a:gd name="connsiteX42" fmla="*/ 812800 w 2438400"/>
                <a:gd name="connsiteY42" fmla="*/ 1016000 h 3860800"/>
                <a:gd name="connsiteX43" fmla="*/ 1016000 w 2438400"/>
                <a:gd name="connsiteY43" fmla="*/ 1016000 h 3860800"/>
                <a:gd name="connsiteX44" fmla="*/ 812800 w 2438400"/>
                <a:gd name="connsiteY44" fmla="*/ 812800 h 3860800"/>
                <a:gd name="connsiteX45" fmla="*/ 812800 w 2438400"/>
                <a:gd name="connsiteY45" fmla="*/ 609600 h 3860800"/>
                <a:gd name="connsiteX46" fmla="*/ 609600 w 2438400"/>
                <a:gd name="connsiteY46" fmla="*/ 609600 h 3860800"/>
                <a:gd name="connsiteX47" fmla="*/ 609600 w 2438400"/>
                <a:gd name="connsiteY47" fmla="*/ 812800 h 3860800"/>
                <a:gd name="connsiteX48" fmla="*/ 812800 w 2438400"/>
                <a:gd name="connsiteY48" fmla="*/ 812800 h 3860800"/>
                <a:gd name="connsiteX49" fmla="*/ 609600 w 2438400"/>
                <a:gd name="connsiteY49" fmla="*/ 609600 h 3860800"/>
                <a:gd name="connsiteX50" fmla="*/ 609600 w 2438400"/>
                <a:gd name="connsiteY50" fmla="*/ 406400 h 3860800"/>
                <a:gd name="connsiteX51" fmla="*/ 406400 w 2438400"/>
                <a:gd name="connsiteY51" fmla="*/ 406400 h 3860800"/>
                <a:gd name="connsiteX52" fmla="*/ 406400 w 2438400"/>
                <a:gd name="connsiteY52" fmla="*/ 609600 h 3860800"/>
                <a:gd name="connsiteX53" fmla="*/ 609600 w 2438400"/>
                <a:gd name="connsiteY53" fmla="*/ 609600 h 3860800"/>
                <a:gd name="connsiteX54" fmla="*/ 203200 w 2438400"/>
                <a:gd name="connsiteY54" fmla="*/ 406400 h 3860800"/>
                <a:gd name="connsiteX55" fmla="*/ 406400 w 2438400"/>
                <a:gd name="connsiteY55" fmla="*/ 406400 h 3860800"/>
                <a:gd name="connsiteX56" fmla="*/ 406400 w 2438400"/>
                <a:gd name="connsiteY56" fmla="*/ 203200 h 3860800"/>
                <a:gd name="connsiteX57" fmla="*/ 203200 w 2438400"/>
                <a:gd name="connsiteY57" fmla="*/ 203200 h 3860800"/>
                <a:gd name="connsiteX58" fmla="*/ 203200 w 2438400"/>
                <a:gd name="connsiteY58" fmla="*/ 0 h 3860800"/>
                <a:gd name="connsiteX59" fmla="*/ 0 w 2438400"/>
                <a:gd name="connsiteY59" fmla="*/ 0 h 3860800"/>
                <a:gd name="connsiteX60" fmla="*/ 0 w 2438400"/>
                <a:gd name="connsiteY60" fmla="*/ 3454400 h 3860800"/>
                <a:gd name="connsiteX61" fmla="*/ 406400 w 2438400"/>
                <a:gd name="connsiteY61" fmla="*/ 3454400 h 3860800"/>
                <a:gd name="connsiteX62" fmla="*/ 406400 w 2438400"/>
                <a:gd name="connsiteY62" fmla="*/ 3251200 h 3860800"/>
                <a:gd name="connsiteX63" fmla="*/ 203200 w 2438400"/>
                <a:gd name="connsiteY63" fmla="*/ 3251200 h 3860800"/>
                <a:gd name="connsiteX64" fmla="*/ 203200 w 2438400"/>
                <a:gd name="connsiteY64" fmla="*/ 406400 h 3860800"/>
                <a:gd name="connsiteX65" fmla="*/ 812800 w 2438400"/>
                <a:gd name="connsiteY65" fmla="*/ 2641600 h 3860800"/>
                <a:gd name="connsiteX66" fmla="*/ 812800 w 2438400"/>
                <a:gd name="connsiteY66" fmla="*/ 2844800 h 3860800"/>
                <a:gd name="connsiteX67" fmla="*/ 1016000 w 2438400"/>
                <a:gd name="connsiteY67" fmla="*/ 2844800 h 3860800"/>
                <a:gd name="connsiteX68" fmla="*/ 1016000 w 2438400"/>
                <a:gd name="connsiteY68" fmla="*/ 2641600 h 3860800"/>
                <a:gd name="connsiteX69" fmla="*/ 812800 w 2438400"/>
                <a:gd name="connsiteY69" fmla="*/ 2641600 h 3860800"/>
                <a:gd name="connsiteX70" fmla="*/ 609600 w 2438400"/>
                <a:gd name="connsiteY70" fmla="*/ 3048000 h 3860800"/>
                <a:gd name="connsiteX71" fmla="*/ 812800 w 2438400"/>
                <a:gd name="connsiteY71" fmla="*/ 3048000 h 3860800"/>
                <a:gd name="connsiteX72" fmla="*/ 812800 w 2438400"/>
                <a:gd name="connsiteY72" fmla="*/ 2844800 h 3860800"/>
                <a:gd name="connsiteX73" fmla="*/ 609600 w 2438400"/>
                <a:gd name="connsiteY73" fmla="*/ 2844800 h 3860800"/>
                <a:gd name="connsiteX74" fmla="*/ 609600 w 2438400"/>
                <a:gd name="connsiteY74" fmla="*/ 3048000 h 3860800"/>
                <a:gd name="connsiteX75" fmla="*/ 406400 w 2438400"/>
                <a:gd name="connsiteY75" fmla="*/ 3251200 h 3860800"/>
                <a:gd name="connsiteX76" fmla="*/ 609600 w 2438400"/>
                <a:gd name="connsiteY76" fmla="*/ 3251200 h 3860800"/>
                <a:gd name="connsiteX77" fmla="*/ 609600 w 2438400"/>
                <a:gd name="connsiteY77" fmla="*/ 3048000 h 3860800"/>
                <a:gd name="connsiteX78" fmla="*/ 406400 w 2438400"/>
                <a:gd name="connsiteY78" fmla="*/ 3048000 h 3860800"/>
                <a:gd name="connsiteX79" fmla="*/ 406400 w 2438400"/>
                <a:gd name="connsiteY79" fmla="*/ 3251200 h 3860800"/>
                <a:gd name="connsiteX80" fmla="*/ 1016000 w 2438400"/>
                <a:gd name="connsiteY80" fmla="*/ 2844800 h 3860800"/>
                <a:gd name="connsiteX81" fmla="*/ 1016000 w 2438400"/>
                <a:gd name="connsiteY81" fmla="*/ 3251200 h 3860800"/>
                <a:gd name="connsiteX82" fmla="*/ 1219200 w 2438400"/>
                <a:gd name="connsiteY82" fmla="*/ 3251200 h 3860800"/>
                <a:gd name="connsiteX83" fmla="*/ 1219200 w 2438400"/>
                <a:gd name="connsiteY83" fmla="*/ 2844800 h 3860800"/>
                <a:gd name="connsiteX84" fmla="*/ 1016000 w 2438400"/>
                <a:gd name="connsiteY84" fmla="*/ 2844800 h 3860800"/>
                <a:gd name="connsiteX85" fmla="*/ 1219200 w 2438400"/>
                <a:gd name="connsiteY85" fmla="*/ 3251200 h 3860800"/>
                <a:gd name="connsiteX86" fmla="*/ 1219200 w 2438400"/>
                <a:gd name="connsiteY86" fmla="*/ 3657600 h 3860800"/>
                <a:gd name="connsiteX87" fmla="*/ 1422400 w 2438400"/>
                <a:gd name="connsiteY87" fmla="*/ 3657600 h 3860800"/>
                <a:gd name="connsiteX88" fmla="*/ 1422400 w 2438400"/>
                <a:gd name="connsiteY88" fmla="*/ 3251200 h 3860800"/>
                <a:gd name="connsiteX89" fmla="*/ 1219200 w 2438400"/>
                <a:gd name="connsiteY89" fmla="*/ 3251200 h 3860800"/>
                <a:gd name="connsiteX90" fmla="*/ 2032000 w 2438400"/>
                <a:gd name="connsiteY90" fmla="*/ 3657600 h 3860800"/>
                <a:gd name="connsiteX91" fmla="*/ 2032000 w 2438400"/>
                <a:gd name="connsiteY91" fmla="*/ 3251200 h 3860800"/>
                <a:gd name="connsiteX92" fmla="*/ 1828800 w 2438400"/>
                <a:gd name="connsiteY92" fmla="*/ 3251200 h 3860800"/>
                <a:gd name="connsiteX93" fmla="*/ 1828800 w 2438400"/>
                <a:gd name="connsiteY93" fmla="*/ 3657600 h 3860800"/>
                <a:gd name="connsiteX94" fmla="*/ 2032000 w 2438400"/>
                <a:gd name="connsiteY94" fmla="*/ 3657600 h 3860800"/>
                <a:gd name="connsiteX95" fmla="*/ 1828800 w 2438400"/>
                <a:gd name="connsiteY95" fmla="*/ 3251200 h 3860800"/>
                <a:gd name="connsiteX96" fmla="*/ 1828800 w 2438400"/>
                <a:gd name="connsiteY96" fmla="*/ 2844800 h 3860800"/>
                <a:gd name="connsiteX97" fmla="*/ 1625600 w 2438400"/>
                <a:gd name="connsiteY97" fmla="*/ 2844800 h 3860800"/>
                <a:gd name="connsiteX98" fmla="*/ 1625600 w 2438400"/>
                <a:gd name="connsiteY98" fmla="*/ 3251200 h 3860800"/>
                <a:gd name="connsiteX99" fmla="*/ 1828800 w 2438400"/>
                <a:gd name="connsiteY99" fmla="*/ 3251200 h 3860800"/>
                <a:gd name="connsiteX100" fmla="*/ 1422400 w 2438400"/>
                <a:gd name="connsiteY100" fmla="*/ 3860800 h 3860800"/>
                <a:gd name="connsiteX101" fmla="*/ 1828800 w 2438400"/>
                <a:gd name="connsiteY101" fmla="*/ 3860800 h 3860800"/>
                <a:gd name="connsiteX102" fmla="*/ 1828800 w 2438400"/>
                <a:gd name="connsiteY102" fmla="*/ 3657600 h 3860800"/>
                <a:gd name="connsiteX103" fmla="*/ 1422400 w 2438400"/>
                <a:gd name="connsiteY103" fmla="*/ 3657600 h 3860800"/>
                <a:gd name="connsiteX104" fmla="*/ 1422400 w 2438400"/>
                <a:gd name="connsiteY104" fmla="*/ 3860800 h 38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438400" h="3860800">
                  <a:moveTo>
                    <a:pt x="2235200" y="2235200"/>
                  </a:moveTo>
                  <a:lnTo>
                    <a:pt x="2438400" y="2235200"/>
                  </a:lnTo>
                  <a:lnTo>
                    <a:pt x="2438400" y="2641600"/>
                  </a:lnTo>
                  <a:lnTo>
                    <a:pt x="1625600" y="2641600"/>
                  </a:lnTo>
                  <a:lnTo>
                    <a:pt x="1625600" y="2844800"/>
                  </a:lnTo>
                  <a:lnTo>
                    <a:pt x="1422400" y="2844800"/>
                  </a:lnTo>
                  <a:lnTo>
                    <a:pt x="1422400" y="2438400"/>
                  </a:lnTo>
                  <a:lnTo>
                    <a:pt x="2235200" y="2438400"/>
                  </a:lnTo>
                  <a:lnTo>
                    <a:pt x="2235200" y="2235200"/>
                  </a:lnTo>
                  <a:close/>
                  <a:moveTo>
                    <a:pt x="2235200" y="2235200"/>
                  </a:moveTo>
                  <a:lnTo>
                    <a:pt x="2235200" y="2032000"/>
                  </a:lnTo>
                  <a:lnTo>
                    <a:pt x="2032000" y="2032000"/>
                  </a:lnTo>
                  <a:lnTo>
                    <a:pt x="2032000" y="2235200"/>
                  </a:lnTo>
                  <a:lnTo>
                    <a:pt x="2235200" y="2235200"/>
                  </a:lnTo>
                  <a:close/>
                  <a:moveTo>
                    <a:pt x="2032000" y="2032000"/>
                  </a:moveTo>
                  <a:lnTo>
                    <a:pt x="2032000" y="1828800"/>
                  </a:lnTo>
                  <a:lnTo>
                    <a:pt x="1828800" y="1828800"/>
                  </a:lnTo>
                  <a:lnTo>
                    <a:pt x="1828800" y="2032000"/>
                  </a:lnTo>
                  <a:lnTo>
                    <a:pt x="2032000" y="2032000"/>
                  </a:lnTo>
                  <a:close/>
                  <a:moveTo>
                    <a:pt x="1828800" y="1828800"/>
                  </a:moveTo>
                  <a:lnTo>
                    <a:pt x="1828800" y="1625600"/>
                  </a:lnTo>
                  <a:lnTo>
                    <a:pt x="1625600" y="1625600"/>
                  </a:lnTo>
                  <a:lnTo>
                    <a:pt x="1625600" y="1828800"/>
                  </a:lnTo>
                  <a:lnTo>
                    <a:pt x="1828800" y="1828800"/>
                  </a:lnTo>
                  <a:close/>
                  <a:moveTo>
                    <a:pt x="1625600" y="1625600"/>
                  </a:moveTo>
                  <a:lnTo>
                    <a:pt x="1625600" y="1422400"/>
                  </a:lnTo>
                  <a:lnTo>
                    <a:pt x="1422400" y="1422400"/>
                  </a:lnTo>
                  <a:lnTo>
                    <a:pt x="1422400" y="1625600"/>
                  </a:lnTo>
                  <a:lnTo>
                    <a:pt x="1625600" y="1625600"/>
                  </a:lnTo>
                  <a:close/>
                  <a:moveTo>
                    <a:pt x="1422400" y="1422400"/>
                  </a:moveTo>
                  <a:lnTo>
                    <a:pt x="1422400" y="1219200"/>
                  </a:lnTo>
                  <a:lnTo>
                    <a:pt x="1219200" y="1219200"/>
                  </a:lnTo>
                  <a:lnTo>
                    <a:pt x="1219200" y="1422400"/>
                  </a:lnTo>
                  <a:lnTo>
                    <a:pt x="1422400" y="1422400"/>
                  </a:lnTo>
                  <a:close/>
                  <a:moveTo>
                    <a:pt x="1219200" y="1219200"/>
                  </a:moveTo>
                  <a:lnTo>
                    <a:pt x="1219200" y="1016000"/>
                  </a:lnTo>
                  <a:lnTo>
                    <a:pt x="1016000" y="1016000"/>
                  </a:lnTo>
                  <a:lnTo>
                    <a:pt x="1016000" y="1219200"/>
                  </a:lnTo>
                  <a:lnTo>
                    <a:pt x="1219200" y="1219200"/>
                  </a:lnTo>
                  <a:close/>
                  <a:moveTo>
                    <a:pt x="1016000" y="1016000"/>
                  </a:moveTo>
                  <a:lnTo>
                    <a:pt x="1016000" y="812800"/>
                  </a:lnTo>
                  <a:lnTo>
                    <a:pt x="812800" y="812800"/>
                  </a:lnTo>
                  <a:lnTo>
                    <a:pt x="812800" y="1016000"/>
                  </a:lnTo>
                  <a:lnTo>
                    <a:pt x="1016000" y="1016000"/>
                  </a:lnTo>
                  <a:close/>
                  <a:moveTo>
                    <a:pt x="812800" y="812800"/>
                  </a:moveTo>
                  <a:lnTo>
                    <a:pt x="812800" y="609600"/>
                  </a:lnTo>
                  <a:lnTo>
                    <a:pt x="609600" y="609600"/>
                  </a:lnTo>
                  <a:lnTo>
                    <a:pt x="609600" y="812800"/>
                  </a:lnTo>
                  <a:lnTo>
                    <a:pt x="812800" y="812800"/>
                  </a:lnTo>
                  <a:close/>
                  <a:moveTo>
                    <a:pt x="609600" y="609600"/>
                  </a:moveTo>
                  <a:lnTo>
                    <a:pt x="609600" y="406400"/>
                  </a:lnTo>
                  <a:lnTo>
                    <a:pt x="406400" y="406400"/>
                  </a:lnTo>
                  <a:lnTo>
                    <a:pt x="406400" y="609600"/>
                  </a:lnTo>
                  <a:lnTo>
                    <a:pt x="609600" y="609600"/>
                  </a:lnTo>
                  <a:close/>
                  <a:moveTo>
                    <a:pt x="203200" y="406400"/>
                  </a:moveTo>
                  <a:lnTo>
                    <a:pt x="406400" y="406400"/>
                  </a:lnTo>
                  <a:lnTo>
                    <a:pt x="406400" y="203200"/>
                  </a:lnTo>
                  <a:lnTo>
                    <a:pt x="203200" y="20320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3454400"/>
                  </a:lnTo>
                  <a:lnTo>
                    <a:pt x="406400" y="3454400"/>
                  </a:lnTo>
                  <a:lnTo>
                    <a:pt x="406400" y="3251200"/>
                  </a:lnTo>
                  <a:lnTo>
                    <a:pt x="203200" y="3251200"/>
                  </a:lnTo>
                  <a:lnTo>
                    <a:pt x="203200" y="406400"/>
                  </a:lnTo>
                  <a:close/>
                  <a:moveTo>
                    <a:pt x="812800" y="2641600"/>
                  </a:moveTo>
                  <a:lnTo>
                    <a:pt x="812800" y="2844800"/>
                  </a:lnTo>
                  <a:lnTo>
                    <a:pt x="1016000" y="2844800"/>
                  </a:lnTo>
                  <a:lnTo>
                    <a:pt x="1016000" y="2641600"/>
                  </a:lnTo>
                  <a:lnTo>
                    <a:pt x="812800" y="2641600"/>
                  </a:lnTo>
                  <a:close/>
                  <a:moveTo>
                    <a:pt x="609600" y="3048000"/>
                  </a:moveTo>
                  <a:lnTo>
                    <a:pt x="812800" y="3048000"/>
                  </a:lnTo>
                  <a:lnTo>
                    <a:pt x="812800" y="2844800"/>
                  </a:lnTo>
                  <a:lnTo>
                    <a:pt x="609600" y="2844800"/>
                  </a:lnTo>
                  <a:lnTo>
                    <a:pt x="609600" y="3048000"/>
                  </a:lnTo>
                  <a:close/>
                  <a:moveTo>
                    <a:pt x="406400" y="3251200"/>
                  </a:moveTo>
                  <a:lnTo>
                    <a:pt x="609600" y="3251200"/>
                  </a:lnTo>
                  <a:lnTo>
                    <a:pt x="609600" y="3048000"/>
                  </a:lnTo>
                  <a:lnTo>
                    <a:pt x="406400" y="3048000"/>
                  </a:lnTo>
                  <a:lnTo>
                    <a:pt x="406400" y="3251200"/>
                  </a:lnTo>
                  <a:close/>
                  <a:moveTo>
                    <a:pt x="1016000" y="2844800"/>
                  </a:moveTo>
                  <a:lnTo>
                    <a:pt x="1016000" y="3251200"/>
                  </a:lnTo>
                  <a:lnTo>
                    <a:pt x="1219200" y="3251200"/>
                  </a:lnTo>
                  <a:lnTo>
                    <a:pt x="1219200" y="2844800"/>
                  </a:lnTo>
                  <a:lnTo>
                    <a:pt x="1016000" y="2844800"/>
                  </a:lnTo>
                  <a:close/>
                  <a:moveTo>
                    <a:pt x="1219200" y="3251200"/>
                  </a:moveTo>
                  <a:lnTo>
                    <a:pt x="1219200" y="3657600"/>
                  </a:lnTo>
                  <a:lnTo>
                    <a:pt x="1422400" y="3657600"/>
                  </a:lnTo>
                  <a:lnTo>
                    <a:pt x="1422400" y="3251200"/>
                  </a:lnTo>
                  <a:lnTo>
                    <a:pt x="1219200" y="3251200"/>
                  </a:lnTo>
                  <a:close/>
                  <a:moveTo>
                    <a:pt x="2032000" y="3657600"/>
                  </a:moveTo>
                  <a:lnTo>
                    <a:pt x="2032000" y="3251200"/>
                  </a:lnTo>
                  <a:lnTo>
                    <a:pt x="1828800" y="3251200"/>
                  </a:lnTo>
                  <a:lnTo>
                    <a:pt x="1828800" y="3657600"/>
                  </a:lnTo>
                  <a:lnTo>
                    <a:pt x="2032000" y="3657600"/>
                  </a:lnTo>
                  <a:close/>
                  <a:moveTo>
                    <a:pt x="1828800" y="3251200"/>
                  </a:moveTo>
                  <a:lnTo>
                    <a:pt x="1828800" y="2844800"/>
                  </a:lnTo>
                  <a:lnTo>
                    <a:pt x="1625600" y="2844800"/>
                  </a:lnTo>
                  <a:lnTo>
                    <a:pt x="1625600" y="3251200"/>
                  </a:lnTo>
                  <a:lnTo>
                    <a:pt x="1828800" y="3251200"/>
                  </a:lnTo>
                  <a:close/>
                  <a:moveTo>
                    <a:pt x="1422400" y="3860800"/>
                  </a:moveTo>
                  <a:lnTo>
                    <a:pt x="1828800" y="3860800"/>
                  </a:lnTo>
                  <a:lnTo>
                    <a:pt x="1828800" y="3657600"/>
                  </a:lnTo>
                  <a:lnTo>
                    <a:pt x="1422400" y="3657600"/>
                  </a:lnTo>
                  <a:lnTo>
                    <a:pt x="1422400" y="386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C840289-CC4C-4D94-A2DC-2EE815F408E5}"/>
              </a:ext>
            </a:extLst>
          </p:cNvPr>
          <p:cNvGrpSpPr/>
          <p:nvPr/>
        </p:nvGrpSpPr>
        <p:grpSpPr>
          <a:xfrm>
            <a:off x="12857763" y="1264977"/>
            <a:ext cx="294663" cy="466549"/>
            <a:chOff x="3398158" y="2736869"/>
            <a:chExt cx="2438400" cy="3860800"/>
          </a:xfrm>
        </p:grpSpPr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21F61377-0921-4B89-88CB-F1DE935A36B4}"/>
                </a:ext>
              </a:extLst>
            </p:cNvPr>
            <p:cNvSpPr/>
            <p:nvPr/>
          </p:nvSpPr>
          <p:spPr>
            <a:xfrm>
              <a:off x="3525158" y="3041669"/>
              <a:ext cx="2184400" cy="3352800"/>
            </a:xfrm>
            <a:custGeom>
              <a:avLst/>
              <a:gdLst>
                <a:gd name="connsiteX0" fmla="*/ 0 w 2184400"/>
                <a:gd name="connsiteY0" fmla="*/ 0 h 3352800"/>
                <a:gd name="connsiteX1" fmla="*/ 279400 w 2184400"/>
                <a:gd name="connsiteY1" fmla="*/ 101600 h 3352800"/>
                <a:gd name="connsiteX2" fmla="*/ 2108200 w 2184400"/>
                <a:gd name="connsiteY2" fmla="*/ 1930400 h 3352800"/>
                <a:gd name="connsiteX3" fmla="*/ 2184400 w 2184400"/>
                <a:gd name="connsiteY3" fmla="*/ 2209800 h 3352800"/>
                <a:gd name="connsiteX4" fmla="*/ 1371600 w 2184400"/>
                <a:gd name="connsiteY4" fmla="*/ 2209800 h 3352800"/>
                <a:gd name="connsiteX5" fmla="*/ 1371600 w 2184400"/>
                <a:gd name="connsiteY5" fmla="*/ 2463800 h 3352800"/>
                <a:gd name="connsiteX6" fmla="*/ 1498600 w 2184400"/>
                <a:gd name="connsiteY6" fmla="*/ 2540000 h 3352800"/>
                <a:gd name="connsiteX7" fmla="*/ 1701800 w 2184400"/>
                <a:gd name="connsiteY7" fmla="*/ 2946400 h 3352800"/>
                <a:gd name="connsiteX8" fmla="*/ 1701800 w 2184400"/>
                <a:gd name="connsiteY8" fmla="*/ 3352800 h 3352800"/>
                <a:gd name="connsiteX9" fmla="*/ 1295400 w 2184400"/>
                <a:gd name="connsiteY9" fmla="*/ 3352800 h 3352800"/>
                <a:gd name="connsiteX10" fmla="*/ 889000 w 2184400"/>
                <a:gd name="connsiteY10" fmla="*/ 2540000 h 3352800"/>
                <a:gd name="connsiteX11" fmla="*/ 685800 w 2184400"/>
                <a:gd name="connsiteY11" fmla="*/ 2540000 h 3352800"/>
                <a:gd name="connsiteX12" fmla="*/ 279400 w 2184400"/>
                <a:gd name="connsiteY12" fmla="*/ 2946400 h 3352800"/>
                <a:gd name="connsiteX13" fmla="*/ 12700 w 2184400"/>
                <a:gd name="connsiteY13" fmla="*/ 300990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4400" h="3352800">
                  <a:moveTo>
                    <a:pt x="0" y="0"/>
                  </a:moveTo>
                  <a:lnTo>
                    <a:pt x="279400" y="101600"/>
                  </a:lnTo>
                  <a:lnTo>
                    <a:pt x="2108200" y="1930400"/>
                  </a:lnTo>
                  <a:lnTo>
                    <a:pt x="2184400" y="2209800"/>
                  </a:lnTo>
                  <a:lnTo>
                    <a:pt x="1371600" y="2209800"/>
                  </a:lnTo>
                  <a:lnTo>
                    <a:pt x="1371600" y="2463800"/>
                  </a:lnTo>
                  <a:lnTo>
                    <a:pt x="1498600" y="2540000"/>
                  </a:lnTo>
                  <a:lnTo>
                    <a:pt x="1701800" y="2946400"/>
                  </a:lnTo>
                  <a:lnTo>
                    <a:pt x="1701800" y="3352800"/>
                  </a:lnTo>
                  <a:lnTo>
                    <a:pt x="1295400" y="3352800"/>
                  </a:lnTo>
                  <a:lnTo>
                    <a:pt x="889000" y="2540000"/>
                  </a:lnTo>
                  <a:lnTo>
                    <a:pt x="685800" y="2540000"/>
                  </a:lnTo>
                  <a:lnTo>
                    <a:pt x="279400" y="2946400"/>
                  </a:lnTo>
                  <a:lnTo>
                    <a:pt x="12700" y="30099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99A68CE1-59B5-43DB-A848-EA752D4B3E50}"/>
                </a:ext>
              </a:extLst>
            </p:cNvPr>
            <p:cNvSpPr/>
            <p:nvPr/>
          </p:nvSpPr>
          <p:spPr>
            <a:xfrm>
              <a:off x="3398158" y="2736869"/>
              <a:ext cx="2438400" cy="3860800"/>
            </a:xfrm>
            <a:custGeom>
              <a:avLst/>
              <a:gdLst>
                <a:gd name="connsiteX0" fmla="*/ 2235200 w 2438400"/>
                <a:gd name="connsiteY0" fmla="*/ 2235200 h 3860800"/>
                <a:gd name="connsiteX1" fmla="*/ 2438400 w 2438400"/>
                <a:gd name="connsiteY1" fmla="*/ 2235200 h 3860800"/>
                <a:gd name="connsiteX2" fmla="*/ 2438400 w 2438400"/>
                <a:gd name="connsiteY2" fmla="*/ 2641600 h 3860800"/>
                <a:gd name="connsiteX3" fmla="*/ 1625600 w 2438400"/>
                <a:gd name="connsiteY3" fmla="*/ 2641600 h 3860800"/>
                <a:gd name="connsiteX4" fmla="*/ 1625600 w 2438400"/>
                <a:gd name="connsiteY4" fmla="*/ 2844800 h 3860800"/>
                <a:gd name="connsiteX5" fmla="*/ 1422400 w 2438400"/>
                <a:gd name="connsiteY5" fmla="*/ 2844800 h 3860800"/>
                <a:gd name="connsiteX6" fmla="*/ 1422400 w 2438400"/>
                <a:gd name="connsiteY6" fmla="*/ 2438400 h 3860800"/>
                <a:gd name="connsiteX7" fmla="*/ 2235200 w 2438400"/>
                <a:gd name="connsiteY7" fmla="*/ 2438400 h 3860800"/>
                <a:gd name="connsiteX8" fmla="*/ 2235200 w 2438400"/>
                <a:gd name="connsiteY8" fmla="*/ 2235200 h 3860800"/>
                <a:gd name="connsiteX9" fmla="*/ 2235200 w 2438400"/>
                <a:gd name="connsiteY9" fmla="*/ 2235200 h 3860800"/>
                <a:gd name="connsiteX10" fmla="*/ 2235200 w 2438400"/>
                <a:gd name="connsiteY10" fmla="*/ 2032000 h 3860800"/>
                <a:gd name="connsiteX11" fmla="*/ 2032000 w 2438400"/>
                <a:gd name="connsiteY11" fmla="*/ 2032000 h 3860800"/>
                <a:gd name="connsiteX12" fmla="*/ 2032000 w 2438400"/>
                <a:gd name="connsiteY12" fmla="*/ 2235200 h 3860800"/>
                <a:gd name="connsiteX13" fmla="*/ 2235200 w 2438400"/>
                <a:gd name="connsiteY13" fmla="*/ 2235200 h 3860800"/>
                <a:gd name="connsiteX14" fmla="*/ 2032000 w 2438400"/>
                <a:gd name="connsiteY14" fmla="*/ 2032000 h 3860800"/>
                <a:gd name="connsiteX15" fmla="*/ 2032000 w 2438400"/>
                <a:gd name="connsiteY15" fmla="*/ 1828800 h 3860800"/>
                <a:gd name="connsiteX16" fmla="*/ 1828800 w 2438400"/>
                <a:gd name="connsiteY16" fmla="*/ 1828800 h 3860800"/>
                <a:gd name="connsiteX17" fmla="*/ 1828800 w 2438400"/>
                <a:gd name="connsiteY17" fmla="*/ 2032000 h 3860800"/>
                <a:gd name="connsiteX18" fmla="*/ 2032000 w 2438400"/>
                <a:gd name="connsiteY18" fmla="*/ 2032000 h 3860800"/>
                <a:gd name="connsiteX19" fmla="*/ 1828800 w 2438400"/>
                <a:gd name="connsiteY19" fmla="*/ 1828800 h 3860800"/>
                <a:gd name="connsiteX20" fmla="*/ 1828800 w 2438400"/>
                <a:gd name="connsiteY20" fmla="*/ 1625600 h 3860800"/>
                <a:gd name="connsiteX21" fmla="*/ 1625600 w 2438400"/>
                <a:gd name="connsiteY21" fmla="*/ 1625600 h 3860800"/>
                <a:gd name="connsiteX22" fmla="*/ 1625600 w 2438400"/>
                <a:gd name="connsiteY22" fmla="*/ 1828800 h 3860800"/>
                <a:gd name="connsiteX23" fmla="*/ 1828800 w 2438400"/>
                <a:gd name="connsiteY23" fmla="*/ 1828800 h 3860800"/>
                <a:gd name="connsiteX24" fmla="*/ 1625600 w 2438400"/>
                <a:gd name="connsiteY24" fmla="*/ 1625600 h 3860800"/>
                <a:gd name="connsiteX25" fmla="*/ 1625600 w 2438400"/>
                <a:gd name="connsiteY25" fmla="*/ 1422400 h 3860800"/>
                <a:gd name="connsiteX26" fmla="*/ 1422400 w 2438400"/>
                <a:gd name="connsiteY26" fmla="*/ 1422400 h 3860800"/>
                <a:gd name="connsiteX27" fmla="*/ 1422400 w 2438400"/>
                <a:gd name="connsiteY27" fmla="*/ 1625600 h 3860800"/>
                <a:gd name="connsiteX28" fmla="*/ 1625600 w 2438400"/>
                <a:gd name="connsiteY28" fmla="*/ 1625600 h 3860800"/>
                <a:gd name="connsiteX29" fmla="*/ 1422400 w 2438400"/>
                <a:gd name="connsiteY29" fmla="*/ 1422400 h 3860800"/>
                <a:gd name="connsiteX30" fmla="*/ 1422400 w 2438400"/>
                <a:gd name="connsiteY30" fmla="*/ 1219200 h 3860800"/>
                <a:gd name="connsiteX31" fmla="*/ 1219200 w 2438400"/>
                <a:gd name="connsiteY31" fmla="*/ 1219200 h 3860800"/>
                <a:gd name="connsiteX32" fmla="*/ 1219200 w 2438400"/>
                <a:gd name="connsiteY32" fmla="*/ 1422400 h 3860800"/>
                <a:gd name="connsiteX33" fmla="*/ 1422400 w 2438400"/>
                <a:gd name="connsiteY33" fmla="*/ 1422400 h 3860800"/>
                <a:gd name="connsiteX34" fmla="*/ 1219200 w 2438400"/>
                <a:gd name="connsiteY34" fmla="*/ 1219200 h 3860800"/>
                <a:gd name="connsiteX35" fmla="*/ 1219200 w 2438400"/>
                <a:gd name="connsiteY35" fmla="*/ 1016000 h 3860800"/>
                <a:gd name="connsiteX36" fmla="*/ 1016000 w 2438400"/>
                <a:gd name="connsiteY36" fmla="*/ 1016000 h 3860800"/>
                <a:gd name="connsiteX37" fmla="*/ 1016000 w 2438400"/>
                <a:gd name="connsiteY37" fmla="*/ 1219200 h 3860800"/>
                <a:gd name="connsiteX38" fmla="*/ 1219200 w 2438400"/>
                <a:gd name="connsiteY38" fmla="*/ 1219200 h 3860800"/>
                <a:gd name="connsiteX39" fmla="*/ 1016000 w 2438400"/>
                <a:gd name="connsiteY39" fmla="*/ 1016000 h 3860800"/>
                <a:gd name="connsiteX40" fmla="*/ 1016000 w 2438400"/>
                <a:gd name="connsiteY40" fmla="*/ 812800 h 3860800"/>
                <a:gd name="connsiteX41" fmla="*/ 812800 w 2438400"/>
                <a:gd name="connsiteY41" fmla="*/ 812800 h 3860800"/>
                <a:gd name="connsiteX42" fmla="*/ 812800 w 2438400"/>
                <a:gd name="connsiteY42" fmla="*/ 1016000 h 3860800"/>
                <a:gd name="connsiteX43" fmla="*/ 1016000 w 2438400"/>
                <a:gd name="connsiteY43" fmla="*/ 1016000 h 3860800"/>
                <a:gd name="connsiteX44" fmla="*/ 812800 w 2438400"/>
                <a:gd name="connsiteY44" fmla="*/ 812800 h 3860800"/>
                <a:gd name="connsiteX45" fmla="*/ 812800 w 2438400"/>
                <a:gd name="connsiteY45" fmla="*/ 609600 h 3860800"/>
                <a:gd name="connsiteX46" fmla="*/ 609600 w 2438400"/>
                <a:gd name="connsiteY46" fmla="*/ 609600 h 3860800"/>
                <a:gd name="connsiteX47" fmla="*/ 609600 w 2438400"/>
                <a:gd name="connsiteY47" fmla="*/ 812800 h 3860800"/>
                <a:gd name="connsiteX48" fmla="*/ 812800 w 2438400"/>
                <a:gd name="connsiteY48" fmla="*/ 812800 h 3860800"/>
                <a:gd name="connsiteX49" fmla="*/ 609600 w 2438400"/>
                <a:gd name="connsiteY49" fmla="*/ 609600 h 3860800"/>
                <a:gd name="connsiteX50" fmla="*/ 609600 w 2438400"/>
                <a:gd name="connsiteY50" fmla="*/ 406400 h 3860800"/>
                <a:gd name="connsiteX51" fmla="*/ 406400 w 2438400"/>
                <a:gd name="connsiteY51" fmla="*/ 406400 h 3860800"/>
                <a:gd name="connsiteX52" fmla="*/ 406400 w 2438400"/>
                <a:gd name="connsiteY52" fmla="*/ 609600 h 3860800"/>
                <a:gd name="connsiteX53" fmla="*/ 609600 w 2438400"/>
                <a:gd name="connsiteY53" fmla="*/ 609600 h 3860800"/>
                <a:gd name="connsiteX54" fmla="*/ 203200 w 2438400"/>
                <a:gd name="connsiteY54" fmla="*/ 406400 h 3860800"/>
                <a:gd name="connsiteX55" fmla="*/ 406400 w 2438400"/>
                <a:gd name="connsiteY55" fmla="*/ 406400 h 3860800"/>
                <a:gd name="connsiteX56" fmla="*/ 406400 w 2438400"/>
                <a:gd name="connsiteY56" fmla="*/ 203200 h 3860800"/>
                <a:gd name="connsiteX57" fmla="*/ 203200 w 2438400"/>
                <a:gd name="connsiteY57" fmla="*/ 203200 h 3860800"/>
                <a:gd name="connsiteX58" fmla="*/ 203200 w 2438400"/>
                <a:gd name="connsiteY58" fmla="*/ 0 h 3860800"/>
                <a:gd name="connsiteX59" fmla="*/ 0 w 2438400"/>
                <a:gd name="connsiteY59" fmla="*/ 0 h 3860800"/>
                <a:gd name="connsiteX60" fmla="*/ 0 w 2438400"/>
                <a:gd name="connsiteY60" fmla="*/ 3454400 h 3860800"/>
                <a:gd name="connsiteX61" fmla="*/ 406400 w 2438400"/>
                <a:gd name="connsiteY61" fmla="*/ 3454400 h 3860800"/>
                <a:gd name="connsiteX62" fmla="*/ 406400 w 2438400"/>
                <a:gd name="connsiteY62" fmla="*/ 3251200 h 3860800"/>
                <a:gd name="connsiteX63" fmla="*/ 203200 w 2438400"/>
                <a:gd name="connsiteY63" fmla="*/ 3251200 h 3860800"/>
                <a:gd name="connsiteX64" fmla="*/ 203200 w 2438400"/>
                <a:gd name="connsiteY64" fmla="*/ 406400 h 3860800"/>
                <a:gd name="connsiteX65" fmla="*/ 812800 w 2438400"/>
                <a:gd name="connsiteY65" fmla="*/ 2641600 h 3860800"/>
                <a:gd name="connsiteX66" fmla="*/ 812800 w 2438400"/>
                <a:gd name="connsiteY66" fmla="*/ 2844800 h 3860800"/>
                <a:gd name="connsiteX67" fmla="*/ 1016000 w 2438400"/>
                <a:gd name="connsiteY67" fmla="*/ 2844800 h 3860800"/>
                <a:gd name="connsiteX68" fmla="*/ 1016000 w 2438400"/>
                <a:gd name="connsiteY68" fmla="*/ 2641600 h 3860800"/>
                <a:gd name="connsiteX69" fmla="*/ 812800 w 2438400"/>
                <a:gd name="connsiteY69" fmla="*/ 2641600 h 3860800"/>
                <a:gd name="connsiteX70" fmla="*/ 609600 w 2438400"/>
                <a:gd name="connsiteY70" fmla="*/ 3048000 h 3860800"/>
                <a:gd name="connsiteX71" fmla="*/ 812800 w 2438400"/>
                <a:gd name="connsiteY71" fmla="*/ 3048000 h 3860800"/>
                <a:gd name="connsiteX72" fmla="*/ 812800 w 2438400"/>
                <a:gd name="connsiteY72" fmla="*/ 2844800 h 3860800"/>
                <a:gd name="connsiteX73" fmla="*/ 609600 w 2438400"/>
                <a:gd name="connsiteY73" fmla="*/ 2844800 h 3860800"/>
                <a:gd name="connsiteX74" fmla="*/ 609600 w 2438400"/>
                <a:gd name="connsiteY74" fmla="*/ 3048000 h 3860800"/>
                <a:gd name="connsiteX75" fmla="*/ 406400 w 2438400"/>
                <a:gd name="connsiteY75" fmla="*/ 3251200 h 3860800"/>
                <a:gd name="connsiteX76" fmla="*/ 609600 w 2438400"/>
                <a:gd name="connsiteY76" fmla="*/ 3251200 h 3860800"/>
                <a:gd name="connsiteX77" fmla="*/ 609600 w 2438400"/>
                <a:gd name="connsiteY77" fmla="*/ 3048000 h 3860800"/>
                <a:gd name="connsiteX78" fmla="*/ 406400 w 2438400"/>
                <a:gd name="connsiteY78" fmla="*/ 3048000 h 3860800"/>
                <a:gd name="connsiteX79" fmla="*/ 406400 w 2438400"/>
                <a:gd name="connsiteY79" fmla="*/ 3251200 h 3860800"/>
                <a:gd name="connsiteX80" fmla="*/ 1016000 w 2438400"/>
                <a:gd name="connsiteY80" fmla="*/ 2844800 h 3860800"/>
                <a:gd name="connsiteX81" fmla="*/ 1016000 w 2438400"/>
                <a:gd name="connsiteY81" fmla="*/ 3251200 h 3860800"/>
                <a:gd name="connsiteX82" fmla="*/ 1219200 w 2438400"/>
                <a:gd name="connsiteY82" fmla="*/ 3251200 h 3860800"/>
                <a:gd name="connsiteX83" fmla="*/ 1219200 w 2438400"/>
                <a:gd name="connsiteY83" fmla="*/ 2844800 h 3860800"/>
                <a:gd name="connsiteX84" fmla="*/ 1016000 w 2438400"/>
                <a:gd name="connsiteY84" fmla="*/ 2844800 h 3860800"/>
                <a:gd name="connsiteX85" fmla="*/ 1219200 w 2438400"/>
                <a:gd name="connsiteY85" fmla="*/ 3251200 h 3860800"/>
                <a:gd name="connsiteX86" fmla="*/ 1219200 w 2438400"/>
                <a:gd name="connsiteY86" fmla="*/ 3657600 h 3860800"/>
                <a:gd name="connsiteX87" fmla="*/ 1422400 w 2438400"/>
                <a:gd name="connsiteY87" fmla="*/ 3657600 h 3860800"/>
                <a:gd name="connsiteX88" fmla="*/ 1422400 w 2438400"/>
                <a:gd name="connsiteY88" fmla="*/ 3251200 h 3860800"/>
                <a:gd name="connsiteX89" fmla="*/ 1219200 w 2438400"/>
                <a:gd name="connsiteY89" fmla="*/ 3251200 h 3860800"/>
                <a:gd name="connsiteX90" fmla="*/ 2032000 w 2438400"/>
                <a:gd name="connsiteY90" fmla="*/ 3657600 h 3860800"/>
                <a:gd name="connsiteX91" fmla="*/ 2032000 w 2438400"/>
                <a:gd name="connsiteY91" fmla="*/ 3251200 h 3860800"/>
                <a:gd name="connsiteX92" fmla="*/ 1828800 w 2438400"/>
                <a:gd name="connsiteY92" fmla="*/ 3251200 h 3860800"/>
                <a:gd name="connsiteX93" fmla="*/ 1828800 w 2438400"/>
                <a:gd name="connsiteY93" fmla="*/ 3657600 h 3860800"/>
                <a:gd name="connsiteX94" fmla="*/ 2032000 w 2438400"/>
                <a:gd name="connsiteY94" fmla="*/ 3657600 h 3860800"/>
                <a:gd name="connsiteX95" fmla="*/ 1828800 w 2438400"/>
                <a:gd name="connsiteY95" fmla="*/ 3251200 h 3860800"/>
                <a:gd name="connsiteX96" fmla="*/ 1828800 w 2438400"/>
                <a:gd name="connsiteY96" fmla="*/ 2844800 h 3860800"/>
                <a:gd name="connsiteX97" fmla="*/ 1625600 w 2438400"/>
                <a:gd name="connsiteY97" fmla="*/ 2844800 h 3860800"/>
                <a:gd name="connsiteX98" fmla="*/ 1625600 w 2438400"/>
                <a:gd name="connsiteY98" fmla="*/ 3251200 h 3860800"/>
                <a:gd name="connsiteX99" fmla="*/ 1828800 w 2438400"/>
                <a:gd name="connsiteY99" fmla="*/ 3251200 h 3860800"/>
                <a:gd name="connsiteX100" fmla="*/ 1422400 w 2438400"/>
                <a:gd name="connsiteY100" fmla="*/ 3860800 h 3860800"/>
                <a:gd name="connsiteX101" fmla="*/ 1828800 w 2438400"/>
                <a:gd name="connsiteY101" fmla="*/ 3860800 h 3860800"/>
                <a:gd name="connsiteX102" fmla="*/ 1828800 w 2438400"/>
                <a:gd name="connsiteY102" fmla="*/ 3657600 h 3860800"/>
                <a:gd name="connsiteX103" fmla="*/ 1422400 w 2438400"/>
                <a:gd name="connsiteY103" fmla="*/ 3657600 h 3860800"/>
                <a:gd name="connsiteX104" fmla="*/ 1422400 w 2438400"/>
                <a:gd name="connsiteY104" fmla="*/ 3860800 h 38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438400" h="3860800">
                  <a:moveTo>
                    <a:pt x="2235200" y="2235200"/>
                  </a:moveTo>
                  <a:lnTo>
                    <a:pt x="2438400" y="2235200"/>
                  </a:lnTo>
                  <a:lnTo>
                    <a:pt x="2438400" y="2641600"/>
                  </a:lnTo>
                  <a:lnTo>
                    <a:pt x="1625600" y="2641600"/>
                  </a:lnTo>
                  <a:lnTo>
                    <a:pt x="1625600" y="2844800"/>
                  </a:lnTo>
                  <a:lnTo>
                    <a:pt x="1422400" y="2844800"/>
                  </a:lnTo>
                  <a:lnTo>
                    <a:pt x="1422400" y="2438400"/>
                  </a:lnTo>
                  <a:lnTo>
                    <a:pt x="2235200" y="2438400"/>
                  </a:lnTo>
                  <a:lnTo>
                    <a:pt x="2235200" y="2235200"/>
                  </a:lnTo>
                  <a:close/>
                  <a:moveTo>
                    <a:pt x="2235200" y="2235200"/>
                  </a:moveTo>
                  <a:lnTo>
                    <a:pt x="2235200" y="2032000"/>
                  </a:lnTo>
                  <a:lnTo>
                    <a:pt x="2032000" y="2032000"/>
                  </a:lnTo>
                  <a:lnTo>
                    <a:pt x="2032000" y="2235200"/>
                  </a:lnTo>
                  <a:lnTo>
                    <a:pt x="2235200" y="2235200"/>
                  </a:lnTo>
                  <a:close/>
                  <a:moveTo>
                    <a:pt x="2032000" y="2032000"/>
                  </a:moveTo>
                  <a:lnTo>
                    <a:pt x="2032000" y="1828800"/>
                  </a:lnTo>
                  <a:lnTo>
                    <a:pt x="1828800" y="1828800"/>
                  </a:lnTo>
                  <a:lnTo>
                    <a:pt x="1828800" y="2032000"/>
                  </a:lnTo>
                  <a:lnTo>
                    <a:pt x="2032000" y="2032000"/>
                  </a:lnTo>
                  <a:close/>
                  <a:moveTo>
                    <a:pt x="1828800" y="1828800"/>
                  </a:moveTo>
                  <a:lnTo>
                    <a:pt x="1828800" y="1625600"/>
                  </a:lnTo>
                  <a:lnTo>
                    <a:pt x="1625600" y="1625600"/>
                  </a:lnTo>
                  <a:lnTo>
                    <a:pt x="1625600" y="1828800"/>
                  </a:lnTo>
                  <a:lnTo>
                    <a:pt x="1828800" y="1828800"/>
                  </a:lnTo>
                  <a:close/>
                  <a:moveTo>
                    <a:pt x="1625600" y="1625600"/>
                  </a:moveTo>
                  <a:lnTo>
                    <a:pt x="1625600" y="1422400"/>
                  </a:lnTo>
                  <a:lnTo>
                    <a:pt x="1422400" y="1422400"/>
                  </a:lnTo>
                  <a:lnTo>
                    <a:pt x="1422400" y="1625600"/>
                  </a:lnTo>
                  <a:lnTo>
                    <a:pt x="1625600" y="1625600"/>
                  </a:lnTo>
                  <a:close/>
                  <a:moveTo>
                    <a:pt x="1422400" y="1422400"/>
                  </a:moveTo>
                  <a:lnTo>
                    <a:pt x="1422400" y="1219200"/>
                  </a:lnTo>
                  <a:lnTo>
                    <a:pt x="1219200" y="1219200"/>
                  </a:lnTo>
                  <a:lnTo>
                    <a:pt x="1219200" y="1422400"/>
                  </a:lnTo>
                  <a:lnTo>
                    <a:pt x="1422400" y="1422400"/>
                  </a:lnTo>
                  <a:close/>
                  <a:moveTo>
                    <a:pt x="1219200" y="1219200"/>
                  </a:moveTo>
                  <a:lnTo>
                    <a:pt x="1219200" y="1016000"/>
                  </a:lnTo>
                  <a:lnTo>
                    <a:pt x="1016000" y="1016000"/>
                  </a:lnTo>
                  <a:lnTo>
                    <a:pt x="1016000" y="1219200"/>
                  </a:lnTo>
                  <a:lnTo>
                    <a:pt x="1219200" y="1219200"/>
                  </a:lnTo>
                  <a:close/>
                  <a:moveTo>
                    <a:pt x="1016000" y="1016000"/>
                  </a:moveTo>
                  <a:lnTo>
                    <a:pt x="1016000" y="812800"/>
                  </a:lnTo>
                  <a:lnTo>
                    <a:pt x="812800" y="812800"/>
                  </a:lnTo>
                  <a:lnTo>
                    <a:pt x="812800" y="1016000"/>
                  </a:lnTo>
                  <a:lnTo>
                    <a:pt x="1016000" y="1016000"/>
                  </a:lnTo>
                  <a:close/>
                  <a:moveTo>
                    <a:pt x="812800" y="812800"/>
                  </a:moveTo>
                  <a:lnTo>
                    <a:pt x="812800" y="609600"/>
                  </a:lnTo>
                  <a:lnTo>
                    <a:pt x="609600" y="609600"/>
                  </a:lnTo>
                  <a:lnTo>
                    <a:pt x="609600" y="812800"/>
                  </a:lnTo>
                  <a:lnTo>
                    <a:pt x="812800" y="812800"/>
                  </a:lnTo>
                  <a:close/>
                  <a:moveTo>
                    <a:pt x="609600" y="609600"/>
                  </a:moveTo>
                  <a:lnTo>
                    <a:pt x="609600" y="406400"/>
                  </a:lnTo>
                  <a:lnTo>
                    <a:pt x="406400" y="406400"/>
                  </a:lnTo>
                  <a:lnTo>
                    <a:pt x="406400" y="609600"/>
                  </a:lnTo>
                  <a:lnTo>
                    <a:pt x="609600" y="609600"/>
                  </a:lnTo>
                  <a:close/>
                  <a:moveTo>
                    <a:pt x="203200" y="406400"/>
                  </a:moveTo>
                  <a:lnTo>
                    <a:pt x="406400" y="406400"/>
                  </a:lnTo>
                  <a:lnTo>
                    <a:pt x="406400" y="203200"/>
                  </a:lnTo>
                  <a:lnTo>
                    <a:pt x="203200" y="20320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3454400"/>
                  </a:lnTo>
                  <a:lnTo>
                    <a:pt x="406400" y="3454400"/>
                  </a:lnTo>
                  <a:lnTo>
                    <a:pt x="406400" y="3251200"/>
                  </a:lnTo>
                  <a:lnTo>
                    <a:pt x="203200" y="3251200"/>
                  </a:lnTo>
                  <a:lnTo>
                    <a:pt x="203200" y="406400"/>
                  </a:lnTo>
                  <a:close/>
                  <a:moveTo>
                    <a:pt x="812800" y="2641600"/>
                  </a:moveTo>
                  <a:lnTo>
                    <a:pt x="812800" y="2844800"/>
                  </a:lnTo>
                  <a:lnTo>
                    <a:pt x="1016000" y="2844800"/>
                  </a:lnTo>
                  <a:lnTo>
                    <a:pt x="1016000" y="2641600"/>
                  </a:lnTo>
                  <a:lnTo>
                    <a:pt x="812800" y="2641600"/>
                  </a:lnTo>
                  <a:close/>
                  <a:moveTo>
                    <a:pt x="609600" y="3048000"/>
                  </a:moveTo>
                  <a:lnTo>
                    <a:pt x="812800" y="3048000"/>
                  </a:lnTo>
                  <a:lnTo>
                    <a:pt x="812800" y="2844800"/>
                  </a:lnTo>
                  <a:lnTo>
                    <a:pt x="609600" y="2844800"/>
                  </a:lnTo>
                  <a:lnTo>
                    <a:pt x="609600" y="3048000"/>
                  </a:lnTo>
                  <a:close/>
                  <a:moveTo>
                    <a:pt x="406400" y="3251200"/>
                  </a:moveTo>
                  <a:lnTo>
                    <a:pt x="609600" y="3251200"/>
                  </a:lnTo>
                  <a:lnTo>
                    <a:pt x="609600" y="3048000"/>
                  </a:lnTo>
                  <a:lnTo>
                    <a:pt x="406400" y="3048000"/>
                  </a:lnTo>
                  <a:lnTo>
                    <a:pt x="406400" y="3251200"/>
                  </a:lnTo>
                  <a:close/>
                  <a:moveTo>
                    <a:pt x="1016000" y="2844800"/>
                  </a:moveTo>
                  <a:lnTo>
                    <a:pt x="1016000" y="3251200"/>
                  </a:lnTo>
                  <a:lnTo>
                    <a:pt x="1219200" y="3251200"/>
                  </a:lnTo>
                  <a:lnTo>
                    <a:pt x="1219200" y="2844800"/>
                  </a:lnTo>
                  <a:lnTo>
                    <a:pt x="1016000" y="2844800"/>
                  </a:lnTo>
                  <a:close/>
                  <a:moveTo>
                    <a:pt x="1219200" y="3251200"/>
                  </a:moveTo>
                  <a:lnTo>
                    <a:pt x="1219200" y="3657600"/>
                  </a:lnTo>
                  <a:lnTo>
                    <a:pt x="1422400" y="3657600"/>
                  </a:lnTo>
                  <a:lnTo>
                    <a:pt x="1422400" y="3251200"/>
                  </a:lnTo>
                  <a:lnTo>
                    <a:pt x="1219200" y="3251200"/>
                  </a:lnTo>
                  <a:close/>
                  <a:moveTo>
                    <a:pt x="2032000" y="3657600"/>
                  </a:moveTo>
                  <a:lnTo>
                    <a:pt x="2032000" y="3251200"/>
                  </a:lnTo>
                  <a:lnTo>
                    <a:pt x="1828800" y="3251200"/>
                  </a:lnTo>
                  <a:lnTo>
                    <a:pt x="1828800" y="3657600"/>
                  </a:lnTo>
                  <a:lnTo>
                    <a:pt x="2032000" y="3657600"/>
                  </a:lnTo>
                  <a:close/>
                  <a:moveTo>
                    <a:pt x="1828800" y="3251200"/>
                  </a:moveTo>
                  <a:lnTo>
                    <a:pt x="1828800" y="2844800"/>
                  </a:lnTo>
                  <a:lnTo>
                    <a:pt x="1625600" y="2844800"/>
                  </a:lnTo>
                  <a:lnTo>
                    <a:pt x="1625600" y="3251200"/>
                  </a:lnTo>
                  <a:lnTo>
                    <a:pt x="1828800" y="3251200"/>
                  </a:lnTo>
                  <a:close/>
                  <a:moveTo>
                    <a:pt x="1422400" y="3860800"/>
                  </a:moveTo>
                  <a:lnTo>
                    <a:pt x="1828800" y="3860800"/>
                  </a:lnTo>
                  <a:lnTo>
                    <a:pt x="1828800" y="3657600"/>
                  </a:lnTo>
                  <a:lnTo>
                    <a:pt x="1422400" y="3657600"/>
                  </a:lnTo>
                  <a:lnTo>
                    <a:pt x="1422400" y="386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E8AD8C0-F8DA-43FB-8195-F93ECF082BF5}"/>
              </a:ext>
            </a:extLst>
          </p:cNvPr>
          <p:cNvSpPr/>
          <p:nvPr/>
        </p:nvSpPr>
        <p:spPr>
          <a:xfrm>
            <a:off x="3313987" y="1622697"/>
            <a:ext cx="2535270" cy="423817"/>
          </a:xfrm>
          <a:prstGeom prst="rect">
            <a:avLst/>
          </a:prstGeom>
          <a:noFill/>
          <a:ln w="57150">
            <a:solidFill>
              <a:schemeClr val="accent4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2A12E05-2947-459E-A4EC-8705755B47B6}"/>
              </a:ext>
            </a:extLst>
          </p:cNvPr>
          <p:cNvCxnSpPr>
            <a:stCxn id="12" idx="0"/>
            <a:endCxn id="3" idx="1"/>
          </p:cNvCxnSpPr>
          <p:nvPr/>
        </p:nvCxnSpPr>
        <p:spPr>
          <a:xfrm rot="5400000" flipH="1" flipV="1">
            <a:off x="-338697" y="3851200"/>
            <a:ext cx="5124590" cy="1832437"/>
          </a:xfrm>
          <a:prstGeom prst="bentConnector2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EB44FE6B-E3EE-4782-985C-E34F3E15ED6E}"/>
              </a:ext>
            </a:extLst>
          </p:cNvPr>
          <p:cNvCxnSpPr>
            <a:cxnSpLocks/>
            <a:stCxn id="34" idx="3"/>
            <a:endCxn id="5" idx="1"/>
          </p:cNvCxnSpPr>
          <p:nvPr/>
        </p:nvCxnSpPr>
        <p:spPr>
          <a:xfrm>
            <a:off x="5849257" y="1834606"/>
            <a:ext cx="1420210" cy="370517"/>
          </a:xfrm>
          <a:prstGeom prst="bentConnector3">
            <a:avLst/>
          </a:prstGeom>
          <a:ln w="762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93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FA871EC-B3E8-4394-894C-6425D1BCCF3A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FA9DF39-466B-4192-B790-49AE1D9B5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76" y="0"/>
            <a:ext cx="17510616" cy="82296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C9A1268-DDD1-40AF-8F08-E77931196EB7}"/>
              </a:ext>
            </a:extLst>
          </p:cNvPr>
          <p:cNvSpPr txBox="1"/>
          <p:nvPr/>
        </p:nvSpPr>
        <p:spPr>
          <a:xfrm>
            <a:off x="549665" y="7794218"/>
            <a:ext cx="1809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3"/>
              </a:rPr>
              <a:t>http://automatacore.com</a:t>
            </a:r>
            <a:endParaRPr lang="es-ES" sz="14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02E05E-0F26-46CF-8725-3A759AA4B79C}"/>
              </a:ext>
            </a:extLst>
          </p:cNvPr>
          <p:cNvSpPr txBox="1"/>
          <p:nvPr/>
        </p:nvSpPr>
        <p:spPr>
          <a:xfrm>
            <a:off x="549665" y="1179746"/>
            <a:ext cx="11392258" cy="36317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11500" b="1" dirty="0">
                <a:solidFill>
                  <a:schemeClr val="accent4"/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Primer</a:t>
            </a:r>
          </a:p>
          <a:p>
            <a:r>
              <a:rPr lang="es-ES" sz="11500" b="1" dirty="0">
                <a:solidFill>
                  <a:schemeClr val="accent4"/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Mensaje</a:t>
            </a:r>
            <a:endParaRPr lang="en-US" sz="9600" b="1" dirty="0">
              <a:solidFill>
                <a:schemeClr val="accent4"/>
              </a:solidFill>
              <a:latin typeface="Raleway Light" panose="020B0403030101060003" pitchFamily="34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18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2758118-6656-4543-97E2-6AAADBF6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041" y="-15467"/>
            <a:ext cx="21334725" cy="825821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040CC48-DB1E-46B5-A8BF-902C9BCF8952}"/>
              </a:ext>
            </a:extLst>
          </p:cNvPr>
          <p:cNvSpPr/>
          <p:nvPr/>
        </p:nvSpPr>
        <p:spPr>
          <a:xfrm>
            <a:off x="-82159" y="929617"/>
            <a:ext cx="2940269" cy="580910"/>
          </a:xfrm>
          <a:prstGeom prst="rect">
            <a:avLst/>
          </a:prstGeom>
          <a:noFill/>
          <a:ln w="57150">
            <a:solidFill>
              <a:schemeClr val="accent4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62D019E-0A78-4D71-96AD-5A4AA5F6F97A}"/>
              </a:ext>
            </a:extLst>
          </p:cNvPr>
          <p:cNvSpPr/>
          <p:nvPr/>
        </p:nvSpPr>
        <p:spPr>
          <a:xfrm>
            <a:off x="0" y="69549"/>
            <a:ext cx="2669186" cy="475459"/>
          </a:xfrm>
          <a:prstGeom prst="rect">
            <a:avLst/>
          </a:prstGeom>
          <a:noFill/>
          <a:ln w="57150">
            <a:solidFill>
              <a:schemeClr val="accent4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7468470-8A7B-438D-8AE7-B445843C8E91}"/>
              </a:ext>
            </a:extLst>
          </p:cNvPr>
          <p:cNvSpPr/>
          <p:nvPr/>
        </p:nvSpPr>
        <p:spPr>
          <a:xfrm>
            <a:off x="5178514" y="166842"/>
            <a:ext cx="11349490" cy="794422"/>
          </a:xfrm>
          <a:prstGeom prst="rect">
            <a:avLst/>
          </a:prstGeom>
          <a:noFill/>
          <a:ln w="57150">
            <a:solidFill>
              <a:schemeClr val="accent4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AA705F8-C6CA-4B9C-9DF9-39D12F1C7D25}"/>
              </a:ext>
            </a:extLst>
          </p:cNvPr>
          <p:cNvSpPr/>
          <p:nvPr/>
        </p:nvSpPr>
        <p:spPr>
          <a:xfrm>
            <a:off x="7638602" y="7082647"/>
            <a:ext cx="8733512" cy="642022"/>
          </a:xfrm>
          <a:prstGeom prst="rect">
            <a:avLst/>
          </a:prstGeom>
          <a:noFill/>
          <a:ln w="57150">
            <a:solidFill>
              <a:schemeClr val="accent4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B74BB4C-3934-42E1-B4B6-C4F33F98A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6815" y="212665"/>
            <a:ext cx="853403" cy="74859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EB283541-707D-4D0C-A5B0-DE10D7CCCF78}"/>
              </a:ext>
            </a:extLst>
          </p:cNvPr>
          <p:cNvSpPr/>
          <p:nvPr/>
        </p:nvSpPr>
        <p:spPr>
          <a:xfrm>
            <a:off x="5178513" y="1186779"/>
            <a:ext cx="11330999" cy="5043900"/>
          </a:xfrm>
          <a:prstGeom prst="rect">
            <a:avLst/>
          </a:prstGeom>
          <a:noFill/>
          <a:ln w="57150">
            <a:solidFill>
              <a:schemeClr val="accent4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591E48C-A225-427A-BF86-992E5FFFB35B}"/>
              </a:ext>
            </a:extLst>
          </p:cNvPr>
          <p:cNvSpPr/>
          <p:nvPr/>
        </p:nvSpPr>
        <p:spPr>
          <a:xfrm>
            <a:off x="10972800" y="6564573"/>
            <a:ext cx="2269650" cy="401650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2C46A15-FD5F-4176-8A96-4187DCA16E93}"/>
              </a:ext>
            </a:extLst>
          </p:cNvPr>
          <p:cNvSpPr/>
          <p:nvPr/>
        </p:nvSpPr>
        <p:spPr>
          <a:xfrm>
            <a:off x="15069215" y="212665"/>
            <a:ext cx="558210" cy="648250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25171D6-9BEF-45F2-A658-6A3D5F4031E2}"/>
              </a:ext>
            </a:extLst>
          </p:cNvPr>
          <p:cNvSpPr/>
          <p:nvPr/>
        </p:nvSpPr>
        <p:spPr>
          <a:xfrm>
            <a:off x="15455782" y="1158998"/>
            <a:ext cx="479432" cy="648250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1295CD1-DF42-47C8-9239-D491A1EA2B3D}"/>
              </a:ext>
            </a:extLst>
          </p:cNvPr>
          <p:cNvSpPr/>
          <p:nvPr/>
        </p:nvSpPr>
        <p:spPr>
          <a:xfrm>
            <a:off x="1723233" y="838249"/>
            <a:ext cx="255181" cy="1157945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41EEA8F-E67C-465F-A9F5-6D1FCF929959}"/>
              </a:ext>
            </a:extLst>
          </p:cNvPr>
          <p:cNvSpPr/>
          <p:nvPr/>
        </p:nvSpPr>
        <p:spPr>
          <a:xfrm>
            <a:off x="2061557" y="851416"/>
            <a:ext cx="255181" cy="1157945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F310993-8A54-4332-AA96-AF3C8E1E253F}"/>
              </a:ext>
            </a:extLst>
          </p:cNvPr>
          <p:cNvSpPr/>
          <p:nvPr/>
        </p:nvSpPr>
        <p:spPr>
          <a:xfrm>
            <a:off x="2247263" y="7596007"/>
            <a:ext cx="255181" cy="642022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95D8827-F4ED-4102-8047-07847F9AD168}"/>
              </a:ext>
            </a:extLst>
          </p:cNvPr>
          <p:cNvSpPr/>
          <p:nvPr/>
        </p:nvSpPr>
        <p:spPr>
          <a:xfrm>
            <a:off x="0" y="2361043"/>
            <a:ext cx="2402602" cy="2477877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6540B5E-FE25-4BA3-93FC-C1C5B3E3991A}"/>
              </a:ext>
            </a:extLst>
          </p:cNvPr>
          <p:cNvSpPr/>
          <p:nvPr/>
        </p:nvSpPr>
        <p:spPr>
          <a:xfrm>
            <a:off x="152401" y="2513442"/>
            <a:ext cx="2113241" cy="530617"/>
          </a:xfrm>
          <a:prstGeom prst="rect">
            <a:avLst/>
          </a:prstGeom>
          <a:noFill/>
          <a:ln w="57150">
            <a:solidFill>
              <a:schemeClr val="accent4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9132C3F-0412-42CD-95C8-7426E4C7C7D6}"/>
              </a:ext>
            </a:extLst>
          </p:cNvPr>
          <p:cNvSpPr/>
          <p:nvPr/>
        </p:nvSpPr>
        <p:spPr>
          <a:xfrm>
            <a:off x="139996" y="3301376"/>
            <a:ext cx="2184434" cy="530617"/>
          </a:xfrm>
          <a:prstGeom prst="rect">
            <a:avLst/>
          </a:prstGeom>
          <a:noFill/>
          <a:ln w="57150">
            <a:solidFill>
              <a:schemeClr val="accent4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99C6790-89C5-4A4A-8CAB-7E4B7B168010}"/>
              </a:ext>
            </a:extLst>
          </p:cNvPr>
          <p:cNvSpPr/>
          <p:nvPr/>
        </p:nvSpPr>
        <p:spPr>
          <a:xfrm>
            <a:off x="104471" y="4056022"/>
            <a:ext cx="2184434" cy="530617"/>
          </a:xfrm>
          <a:prstGeom prst="rect">
            <a:avLst/>
          </a:prstGeom>
          <a:noFill/>
          <a:ln w="57150">
            <a:solidFill>
              <a:schemeClr val="accent4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28B6287-C481-4B0D-853B-9F858F5CE856}"/>
              </a:ext>
            </a:extLst>
          </p:cNvPr>
          <p:cNvSpPr txBox="1"/>
          <p:nvPr/>
        </p:nvSpPr>
        <p:spPr>
          <a:xfrm>
            <a:off x="2674396" y="-51224"/>
            <a:ext cx="1006386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accent3">
                    <a:lumMod val="75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1</a:t>
            </a:r>
            <a:endParaRPr lang="en-US" sz="4000" b="1" dirty="0">
              <a:solidFill>
                <a:schemeClr val="accent3">
                  <a:lumMod val="75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353AB93-1864-4477-B25B-F67965715BDF}"/>
              </a:ext>
            </a:extLst>
          </p:cNvPr>
          <p:cNvSpPr txBox="1"/>
          <p:nvPr/>
        </p:nvSpPr>
        <p:spPr>
          <a:xfrm>
            <a:off x="1397150" y="1451902"/>
            <a:ext cx="1006386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accent3">
                    <a:lumMod val="75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3</a:t>
            </a:r>
            <a:endParaRPr lang="en-US" sz="4000" b="1" dirty="0">
              <a:solidFill>
                <a:schemeClr val="accent3">
                  <a:lumMod val="75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11011B3-9E3A-40F6-B869-698F77B70D58}"/>
              </a:ext>
            </a:extLst>
          </p:cNvPr>
          <p:cNvSpPr txBox="1"/>
          <p:nvPr/>
        </p:nvSpPr>
        <p:spPr>
          <a:xfrm>
            <a:off x="1871661" y="1474521"/>
            <a:ext cx="1006386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accent3">
                    <a:lumMod val="75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4</a:t>
            </a:r>
            <a:endParaRPr lang="en-US" sz="4000" b="1" dirty="0">
              <a:solidFill>
                <a:schemeClr val="accent3">
                  <a:lumMod val="75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30BAD3C-4161-47D6-B2CA-B3490F24547F}"/>
              </a:ext>
            </a:extLst>
          </p:cNvPr>
          <p:cNvSpPr txBox="1"/>
          <p:nvPr/>
        </p:nvSpPr>
        <p:spPr>
          <a:xfrm>
            <a:off x="2638703" y="2257100"/>
            <a:ext cx="1006386" cy="70788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6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611920C-DA2C-413F-920E-7C96C8BB5958}"/>
              </a:ext>
            </a:extLst>
          </p:cNvPr>
          <p:cNvSpPr txBox="1"/>
          <p:nvPr/>
        </p:nvSpPr>
        <p:spPr>
          <a:xfrm>
            <a:off x="2593634" y="6907855"/>
            <a:ext cx="1006386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accent3">
                    <a:lumMod val="75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7</a:t>
            </a:r>
            <a:endParaRPr lang="en-US" sz="4000" b="1" dirty="0">
              <a:solidFill>
                <a:schemeClr val="accent3">
                  <a:lumMod val="75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1DF1C062-F720-475F-86C5-0679375F37F8}"/>
              </a:ext>
            </a:extLst>
          </p:cNvPr>
          <p:cNvSpPr/>
          <p:nvPr/>
        </p:nvSpPr>
        <p:spPr>
          <a:xfrm>
            <a:off x="-5676" y="7160386"/>
            <a:ext cx="2578755" cy="530617"/>
          </a:xfrm>
          <a:prstGeom prst="rect">
            <a:avLst/>
          </a:prstGeom>
          <a:noFill/>
          <a:ln w="57150">
            <a:solidFill>
              <a:schemeClr val="accent4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3CC28B4-A991-4AD2-BD42-847902E39B4C}"/>
              </a:ext>
            </a:extLst>
          </p:cNvPr>
          <p:cNvSpPr txBox="1"/>
          <p:nvPr/>
        </p:nvSpPr>
        <p:spPr>
          <a:xfrm>
            <a:off x="2674396" y="7594849"/>
            <a:ext cx="1006386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accent3">
                    <a:lumMod val="75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8</a:t>
            </a:r>
            <a:endParaRPr lang="en-US" sz="4000" b="1" dirty="0">
              <a:solidFill>
                <a:schemeClr val="accent3">
                  <a:lumMod val="75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34AC65D-C70B-4AC1-9FB9-7C0F367BEE93}"/>
              </a:ext>
            </a:extLst>
          </p:cNvPr>
          <p:cNvSpPr txBox="1"/>
          <p:nvPr/>
        </p:nvSpPr>
        <p:spPr>
          <a:xfrm>
            <a:off x="4502424" y="219604"/>
            <a:ext cx="853403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accent3">
                    <a:lumMod val="75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9</a:t>
            </a:r>
            <a:endParaRPr lang="en-US" sz="4000" b="1" dirty="0">
              <a:solidFill>
                <a:schemeClr val="accent3">
                  <a:lumMod val="75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21DA88C-BB50-4D89-BAC6-B06DB0EB04FE}"/>
              </a:ext>
            </a:extLst>
          </p:cNvPr>
          <p:cNvSpPr txBox="1"/>
          <p:nvPr/>
        </p:nvSpPr>
        <p:spPr>
          <a:xfrm>
            <a:off x="4159246" y="2128721"/>
            <a:ext cx="1313316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accent3">
                    <a:lumMod val="75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12</a:t>
            </a:r>
            <a:endParaRPr lang="en-US" sz="4000" b="1" dirty="0">
              <a:solidFill>
                <a:schemeClr val="accent3">
                  <a:lumMod val="75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B851A9E-A2EE-4712-9604-5429C6D29402}"/>
              </a:ext>
            </a:extLst>
          </p:cNvPr>
          <p:cNvSpPr txBox="1"/>
          <p:nvPr/>
        </p:nvSpPr>
        <p:spPr>
          <a:xfrm>
            <a:off x="9835606" y="6353889"/>
            <a:ext cx="1313316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accent3">
                    <a:lumMod val="75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15</a:t>
            </a:r>
            <a:endParaRPr lang="en-US" sz="4000" b="1" dirty="0">
              <a:solidFill>
                <a:schemeClr val="accent3">
                  <a:lumMod val="75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5F4BDD5-0956-46DB-A644-296AA0472B23}"/>
              </a:ext>
            </a:extLst>
          </p:cNvPr>
          <p:cNvSpPr txBox="1"/>
          <p:nvPr/>
        </p:nvSpPr>
        <p:spPr>
          <a:xfrm>
            <a:off x="14074512" y="132496"/>
            <a:ext cx="1313316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accent3">
                    <a:lumMod val="75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11</a:t>
            </a:r>
            <a:endParaRPr lang="en-US" sz="4000" b="1" dirty="0">
              <a:solidFill>
                <a:schemeClr val="accent3">
                  <a:lumMod val="75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262EEFB-E849-4270-BC0E-E34857EBA4AB}"/>
              </a:ext>
            </a:extLst>
          </p:cNvPr>
          <p:cNvSpPr txBox="1"/>
          <p:nvPr/>
        </p:nvSpPr>
        <p:spPr>
          <a:xfrm>
            <a:off x="15278556" y="1776684"/>
            <a:ext cx="1313316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accent3">
                    <a:lumMod val="75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14</a:t>
            </a:r>
            <a:endParaRPr lang="en-US" sz="4000" b="1" dirty="0">
              <a:solidFill>
                <a:schemeClr val="accent3">
                  <a:lumMod val="75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A2868E8-D32A-4B5B-81D9-35956F8C9866}"/>
              </a:ext>
            </a:extLst>
          </p:cNvPr>
          <p:cNvSpPr txBox="1"/>
          <p:nvPr/>
        </p:nvSpPr>
        <p:spPr>
          <a:xfrm>
            <a:off x="6543380" y="7040973"/>
            <a:ext cx="1313316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accent3">
                    <a:lumMod val="75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16</a:t>
            </a:r>
            <a:endParaRPr lang="en-US" sz="4000" b="1" dirty="0">
              <a:solidFill>
                <a:schemeClr val="accent3">
                  <a:lumMod val="75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5B2D325-7C8A-4829-AF44-ECAABEACA421}"/>
              </a:ext>
            </a:extLst>
          </p:cNvPr>
          <p:cNvSpPr txBox="1"/>
          <p:nvPr/>
        </p:nvSpPr>
        <p:spPr>
          <a:xfrm>
            <a:off x="16731061" y="626788"/>
            <a:ext cx="234876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s-ES" sz="1200" dirty="0"/>
              <a:t>Crear Nuevo chat</a:t>
            </a:r>
          </a:p>
          <a:p>
            <a:pPr marL="228600" indent="-228600">
              <a:buAutoNum type="arabicPeriod"/>
            </a:pPr>
            <a:r>
              <a:rPr lang="es-ES" sz="1200" dirty="0"/>
              <a:t>Chat Actualizado reciente</a:t>
            </a:r>
          </a:p>
          <a:p>
            <a:pPr marL="228600" indent="-228600">
              <a:buAutoNum type="arabicPeriod"/>
            </a:pPr>
            <a:r>
              <a:rPr lang="es-ES" sz="1200" dirty="0"/>
              <a:t>Editar Nombre del Chat</a:t>
            </a:r>
          </a:p>
          <a:p>
            <a:pPr marL="228600" indent="-228600">
              <a:buAutoNum type="arabicPeriod"/>
            </a:pPr>
            <a:r>
              <a:rPr lang="es-ES" sz="1200" dirty="0"/>
              <a:t>Compartir el chat</a:t>
            </a:r>
          </a:p>
          <a:p>
            <a:pPr marL="228600" indent="-228600">
              <a:buAutoNum type="arabicPeriod"/>
            </a:pPr>
            <a:r>
              <a:rPr lang="es-ES" sz="1200" dirty="0"/>
              <a:t>Borrar el chat</a:t>
            </a:r>
          </a:p>
          <a:p>
            <a:pPr marL="228600" indent="-228600">
              <a:buAutoNum type="arabicPeriod"/>
            </a:pPr>
            <a:r>
              <a:rPr lang="es-ES" sz="1200" dirty="0"/>
              <a:t>Área de conversaciones</a:t>
            </a:r>
          </a:p>
          <a:p>
            <a:pPr marL="228600" indent="-228600">
              <a:buAutoNum type="arabicPeriod"/>
            </a:pPr>
            <a:r>
              <a:rPr lang="es-ES" sz="1200" dirty="0"/>
              <a:t>Botón para adquirir la  versión plus</a:t>
            </a:r>
          </a:p>
          <a:p>
            <a:pPr marL="228600" indent="-228600">
              <a:buAutoNum type="arabicPeriod"/>
            </a:pPr>
            <a:r>
              <a:rPr lang="es-ES" sz="1200" dirty="0"/>
              <a:t>Configuraciones</a:t>
            </a:r>
          </a:p>
          <a:p>
            <a:pPr marL="228600" indent="-228600">
              <a:buAutoNum type="arabicPeriod"/>
            </a:pPr>
            <a:r>
              <a:rPr lang="es-ES" sz="1200" dirty="0"/>
              <a:t>Pregunta previa</a:t>
            </a:r>
          </a:p>
          <a:p>
            <a:pPr marL="228600" indent="-228600">
              <a:buAutoNum type="arabicPeriod"/>
            </a:pPr>
            <a:r>
              <a:rPr lang="es-ES" sz="1200" dirty="0"/>
              <a:t>Selección de historial de conversaciones editadas</a:t>
            </a:r>
          </a:p>
          <a:p>
            <a:pPr marL="228600" indent="-228600">
              <a:buAutoNum type="arabicPeriod"/>
            </a:pPr>
            <a:r>
              <a:rPr lang="es-ES" sz="1200" dirty="0"/>
              <a:t>Editar el mensaje</a:t>
            </a:r>
          </a:p>
          <a:p>
            <a:pPr marL="228600" indent="-228600">
              <a:buAutoNum type="arabicPeriod"/>
            </a:pPr>
            <a:r>
              <a:rPr lang="es-ES" sz="1200" dirty="0"/>
              <a:t>Respuesta de chatgpt</a:t>
            </a:r>
          </a:p>
          <a:p>
            <a:pPr marL="228600" indent="-228600">
              <a:buAutoNum type="arabicPeriod"/>
            </a:pPr>
            <a:r>
              <a:rPr lang="es-ES" sz="1200" dirty="0"/>
              <a:t>Selecciones de preguntas editadas</a:t>
            </a:r>
          </a:p>
          <a:p>
            <a:pPr marL="228600" indent="-228600">
              <a:buAutoNum type="arabicPeriod"/>
            </a:pPr>
            <a:r>
              <a:rPr lang="es-ES" sz="1200" dirty="0"/>
              <a:t>Copiar al portapapeles</a:t>
            </a:r>
          </a:p>
          <a:p>
            <a:pPr marL="228600" indent="-228600">
              <a:buAutoNum type="arabicPeriod"/>
            </a:pPr>
            <a:r>
              <a:rPr lang="es-ES" sz="1200" dirty="0"/>
              <a:t>Regenerar respuesta o detener</a:t>
            </a:r>
          </a:p>
          <a:p>
            <a:pPr marL="228600" indent="-228600">
              <a:buAutoNum type="arabicPeriod"/>
            </a:pPr>
            <a:r>
              <a:rPr lang="es-ES" sz="1200" dirty="0"/>
              <a:t>Campo de texto</a:t>
            </a:r>
          </a:p>
          <a:p>
            <a:pPr marL="228600" indent="-228600">
              <a:buAutoNum type="arabicPeriod"/>
            </a:pPr>
            <a:r>
              <a:rPr lang="es-ES" sz="1200" dirty="0"/>
              <a:t>Enlace oficial de Actualizaciones</a:t>
            </a:r>
          </a:p>
          <a:p>
            <a:pPr marL="228600" indent="-228600">
              <a:buAutoNum type="arabicPeriod"/>
            </a:pPr>
            <a:endParaRPr lang="es-ES" sz="1200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EDED936D-D4ED-4E71-B1E6-5586406B6E4E}"/>
              </a:ext>
            </a:extLst>
          </p:cNvPr>
          <p:cNvSpPr/>
          <p:nvPr/>
        </p:nvSpPr>
        <p:spPr>
          <a:xfrm>
            <a:off x="2402602" y="860915"/>
            <a:ext cx="255181" cy="1157945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012ACC6-EAE8-4E72-BD81-FA86D1DB9428}"/>
              </a:ext>
            </a:extLst>
          </p:cNvPr>
          <p:cNvSpPr txBox="1"/>
          <p:nvPr/>
        </p:nvSpPr>
        <p:spPr>
          <a:xfrm>
            <a:off x="2357517" y="1451902"/>
            <a:ext cx="603673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accent3">
                    <a:lumMod val="75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5</a:t>
            </a:r>
            <a:endParaRPr lang="en-US" sz="4000" b="1" dirty="0">
              <a:solidFill>
                <a:schemeClr val="accent3">
                  <a:lumMod val="75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3A8CB6D-FC35-4E07-8528-37585CDC0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598" y="169524"/>
            <a:ext cx="647790" cy="45726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2C3F70A4-7CEE-4B8C-8994-ED8A9FFEC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861" y="1378158"/>
            <a:ext cx="733527" cy="409632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554050ED-E45D-4E0A-A2C7-4972C5E7B54B}"/>
              </a:ext>
            </a:extLst>
          </p:cNvPr>
          <p:cNvSpPr txBox="1"/>
          <p:nvPr/>
        </p:nvSpPr>
        <p:spPr>
          <a:xfrm>
            <a:off x="2858110" y="837299"/>
            <a:ext cx="853403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accent3">
                    <a:lumMod val="75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2</a:t>
            </a:r>
            <a:endParaRPr lang="en-US" sz="4000" b="1" dirty="0">
              <a:solidFill>
                <a:schemeClr val="accent3">
                  <a:lumMod val="75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383AC085-6E9E-4F10-A717-F9B8BFD51C3C}"/>
              </a:ext>
            </a:extLst>
          </p:cNvPr>
          <p:cNvSpPr txBox="1"/>
          <p:nvPr/>
        </p:nvSpPr>
        <p:spPr>
          <a:xfrm>
            <a:off x="6157147" y="121395"/>
            <a:ext cx="1313316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accent3">
                    <a:lumMod val="75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10</a:t>
            </a:r>
            <a:endParaRPr lang="en-US" sz="4000" b="1" dirty="0">
              <a:solidFill>
                <a:schemeClr val="accent3">
                  <a:lumMod val="75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360DCA46-1B91-4165-94EE-D034363D1F71}"/>
              </a:ext>
            </a:extLst>
          </p:cNvPr>
          <p:cNvSpPr/>
          <p:nvPr/>
        </p:nvSpPr>
        <p:spPr>
          <a:xfrm>
            <a:off x="7007694" y="251503"/>
            <a:ext cx="630909" cy="476884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A68F2DCC-D2CE-4516-9884-408DC7EFB939}"/>
              </a:ext>
            </a:extLst>
          </p:cNvPr>
          <p:cNvSpPr/>
          <p:nvPr/>
        </p:nvSpPr>
        <p:spPr>
          <a:xfrm>
            <a:off x="6997268" y="1404504"/>
            <a:ext cx="630909" cy="476884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073BAEF-BB11-4749-B75F-851C30A94DFE}"/>
              </a:ext>
            </a:extLst>
          </p:cNvPr>
          <p:cNvSpPr txBox="1"/>
          <p:nvPr/>
        </p:nvSpPr>
        <p:spPr>
          <a:xfrm>
            <a:off x="6106123" y="1248099"/>
            <a:ext cx="1313316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accent3">
                    <a:lumMod val="75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13</a:t>
            </a:r>
            <a:endParaRPr lang="en-US" sz="4000" b="1" dirty="0">
              <a:solidFill>
                <a:schemeClr val="accent3">
                  <a:lumMod val="75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2C4B5D3-74AD-4306-BF90-EF2C0D5D40D8}"/>
              </a:ext>
            </a:extLst>
          </p:cNvPr>
          <p:cNvSpPr txBox="1"/>
          <p:nvPr/>
        </p:nvSpPr>
        <p:spPr>
          <a:xfrm>
            <a:off x="13044570" y="7572169"/>
            <a:ext cx="1313316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accent3">
                    <a:lumMod val="75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17</a:t>
            </a:r>
            <a:endParaRPr lang="en-US" sz="4000" b="1" dirty="0">
              <a:solidFill>
                <a:schemeClr val="accent3">
                  <a:lumMod val="75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C907C683-2B82-4BF7-AA06-00146E189A8C}"/>
              </a:ext>
            </a:extLst>
          </p:cNvPr>
          <p:cNvSpPr/>
          <p:nvPr/>
        </p:nvSpPr>
        <p:spPr>
          <a:xfrm>
            <a:off x="13781990" y="7821525"/>
            <a:ext cx="2269650" cy="401650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937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FA871EC-B3E8-4394-894C-6425D1BCCF3A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rgbClr val="1F2024"/>
                </a:solidFill>
              </a:rPr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1B91E70-143D-41DA-8D46-7EA5ABDAAF96}"/>
              </a:ext>
            </a:extLst>
          </p:cNvPr>
          <p:cNvSpPr txBox="1"/>
          <p:nvPr/>
        </p:nvSpPr>
        <p:spPr>
          <a:xfrm>
            <a:off x="4991205" y="2365276"/>
            <a:ext cx="921431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b="1" dirty="0">
                <a:solidFill>
                  <a:schemeClr val="accent4"/>
                </a:solidFill>
                <a:latin typeface="Raleway" panose="020B05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¿Qué es </a:t>
            </a:r>
          </a:p>
          <a:p>
            <a:pPr algn="ctr"/>
            <a:r>
              <a:rPr lang="es-ES" sz="13800" b="1" dirty="0">
                <a:solidFill>
                  <a:schemeClr val="accent4"/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ChatGPT?</a:t>
            </a:r>
            <a:endParaRPr lang="en-US" sz="13800" b="1" dirty="0">
              <a:solidFill>
                <a:schemeClr val="accent4"/>
              </a:solidFill>
              <a:latin typeface="Raleway Light" panose="020B0403030101060003" pitchFamily="34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A41F600-644B-4C39-B13A-CD4F0137D6C8}"/>
              </a:ext>
            </a:extLst>
          </p:cNvPr>
          <p:cNvGrpSpPr/>
          <p:nvPr/>
        </p:nvGrpSpPr>
        <p:grpSpPr>
          <a:xfrm>
            <a:off x="549665" y="469730"/>
            <a:ext cx="1633726" cy="1634406"/>
            <a:chOff x="875558" y="777506"/>
            <a:chExt cx="5458998" cy="5461269"/>
          </a:xfrm>
        </p:grpSpPr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3554C887-6D02-4F6F-9309-2434150CF20B}"/>
                </a:ext>
              </a:extLst>
            </p:cNvPr>
            <p:cNvSpPr/>
            <p:nvPr/>
          </p:nvSpPr>
          <p:spPr>
            <a:xfrm>
              <a:off x="875558" y="777506"/>
              <a:ext cx="5458998" cy="5461269"/>
            </a:xfrm>
            <a:custGeom>
              <a:avLst/>
              <a:gdLst>
                <a:gd name="connsiteX0" fmla="*/ 0 w 5458998"/>
                <a:gd name="connsiteY0" fmla="*/ 1311159 h 5461269"/>
                <a:gd name="connsiteX1" fmla="*/ 1311159 w 5458998"/>
                <a:gd name="connsiteY1" fmla="*/ 0 h 5461269"/>
                <a:gd name="connsiteX2" fmla="*/ 4147613 w 5458998"/>
                <a:gd name="connsiteY2" fmla="*/ 0 h 5461269"/>
                <a:gd name="connsiteX3" fmla="*/ 5458999 w 5458998"/>
                <a:gd name="connsiteY3" fmla="*/ 1311159 h 5461269"/>
                <a:gd name="connsiteX4" fmla="*/ 5458999 w 5458998"/>
                <a:gd name="connsiteY4" fmla="*/ 5461269 h 5461269"/>
                <a:gd name="connsiteX5" fmla="*/ 1311159 w 5458998"/>
                <a:gd name="connsiteY5" fmla="*/ 5461269 h 5461269"/>
                <a:gd name="connsiteX6" fmla="*/ 0 w 5458998"/>
                <a:gd name="connsiteY6" fmla="*/ 4150111 h 5461269"/>
                <a:gd name="connsiteX7" fmla="*/ 0 w 5458998"/>
                <a:gd name="connsiteY7" fmla="*/ 1311159 h 546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58998" h="5461269">
                  <a:moveTo>
                    <a:pt x="0" y="1311159"/>
                  </a:moveTo>
                  <a:cubicBezTo>
                    <a:pt x="0" y="587001"/>
                    <a:pt x="587001" y="0"/>
                    <a:pt x="1311159" y="0"/>
                  </a:cubicBezTo>
                  <a:lnTo>
                    <a:pt x="4147613" y="0"/>
                  </a:lnTo>
                  <a:cubicBezTo>
                    <a:pt x="4871997" y="0"/>
                    <a:pt x="5458999" y="587001"/>
                    <a:pt x="5458999" y="1311159"/>
                  </a:cubicBezTo>
                  <a:lnTo>
                    <a:pt x="5458999" y="5461269"/>
                  </a:lnTo>
                  <a:lnTo>
                    <a:pt x="1311159" y="5461269"/>
                  </a:lnTo>
                  <a:cubicBezTo>
                    <a:pt x="587001" y="5461269"/>
                    <a:pt x="0" y="4874268"/>
                    <a:pt x="0" y="4150111"/>
                  </a:cubicBezTo>
                  <a:lnTo>
                    <a:pt x="0" y="1311159"/>
                  </a:lnTo>
                  <a:close/>
                </a:path>
              </a:pathLst>
            </a:custGeom>
            <a:solidFill>
              <a:schemeClr val="accent4"/>
            </a:solidFill>
            <a:ln w="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3EA582B6-2940-48D5-BA73-707CD686A5BB}"/>
                </a:ext>
              </a:extLst>
            </p:cNvPr>
            <p:cNvSpPr/>
            <p:nvPr/>
          </p:nvSpPr>
          <p:spPr>
            <a:xfrm>
              <a:off x="1575122" y="1454420"/>
              <a:ext cx="4055284" cy="4105394"/>
            </a:xfrm>
            <a:custGeom>
              <a:avLst/>
              <a:gdLst>
                <a:gd name="connsiteX0" fmla="*/ 1812620 w 4055284"/>
                <a:gd name="connsiteY0" fmla="*/ 11 h 4105394"/>
                <a:gd name="connsiteX1" fmla="*/ 824369 w 4055284"/>
                <a:gd name="connsiteY1" fmla="*/ 715994 h 4105394"/>
                <a:gd name="connsiteX2" fmla="*/ 139496 w 4055284"/>
                <a:gd name="connsiteY2" fmla="*/ 1212390 h 4105394"/>
                <a:gd name="connsiteX3" fmla="*/ 267569 w 4055284"/>
                <a:gd name="connsiteY3" fmla="*/ 2424542 h 4105394"/>
                <a:gd name="connsiteX4" fmla="*/ 355222 w 4055284"/>
                <a:gd name="connsiteY4" fmla="*/ 3262921 h 4105394"/>
                <a:gd name="connsiteX5" fmla="*/ 1471546 w 4055284"/>
                <a:gd name="connsiteY5" fmla="*/ 3760680 h 4105394"/>
                <a:gd name="connsiteX6" fmla="*/ 2242709 w 4055284"/>
                <a:gd name="connsiteY6" fmla="*/ 4105387 h 4105394"/>
                <a:gd name="connsiteX7" fmla="*/ 3231188 w 4055284"/>
                <a:gd name="connsiteY7" fmla="*/ 3389404 h 4105394"/>
                <a:gd name="connsiteX8" fmla="*/ 3914698 w 4055284"/>
                <a:gd name="connsiteY8" fmla="*/ 2893235 h 4105394"/>
                <a:gd name="connsiteX9" fmla="*/ 3787987 w 4055284"/>
                <a:gd name="connsiteY9" fmla="*/ 1680856 h 4105394"/>
                <a:gd name="connsiteX10" fmla="*/ 3787987 w 4055284"/>
                <a:gd name="connsiteY10" fmla="*/ 1679493 h 4105394"/>
                <a:gd name="connsiteX11" fmla="*/ 3700334 w 4055284"/>
                <a:gd name="connsiteY11" fmla="*/ 839752 h 4105394"/>
                <a:gd name="connsiteX12" fmla="*/ 2585373 w 4055284"/>
                <a:gd name="connsiteY12" fmla="*/ 343356 h 4105394"/>
                <a:gd name="connsiteX13" fmla="*/ 1812620 w 4055284"/>
                <a:gd name="connsiteY13" fmla="*/ 11 h 4105394"/>
                <a:gd name="connsiteX14" fmla="*/ 1812620 w 4055284"/>
                <a:gd name="connsiteY14" fmla="*/ 266830 h 4105394"/>
                <a:gd name="connsiteX15" fmla="*/ 1811257 w 4055284"/>
                <a:gd name="connsiteY15" fmla="*/ 268192 h 4105394"/>
                <a:gd name="connsiteX16" fmla="*/ 2305383 w 4055284"/>
                <a:gd name="connsiteY16" fmla="*/ 446223 h 4105394"/>
                <a:gd name="connsiteX17" fmla="*/ 2280405 w 4055284"/>
                <a:gd name="connsiteY17" fmla="*/ 460075 h 4105394"/>
                <a:gd name="connsiteX18" fmla="*/ 1461782 w 4055284"/>
                <a:gd name="connsiteY18" fmla="*/ 931492 h 4105394"/>
                <a:gd name="connsiteX19" fmla="*/ 1395020 w 4055284"/>
                <a:gd name="connsiteY19" fmla="*/ 1048211 h 4105394"/>
                <a:gd name="connsiteX20" fmla="*/ 1395020 w 4055284"/>
                <a:gd name="connsiteY20" fmla="*/ 2154771 h 4105394"/>
                <a:gd name="connsiteX21" fmla="*/ 1042819 w 4055284"/>
                <a:gd name="connsiteY21" fmla="*/ 1951762 h 4105394"/>
                <a:gd name="connsiteX22" fmla="*/ 1042819 w 4055284"/>
                <a:gd name="connsiteY22" fmla="*/ 1037084 h 4105394"/>
                <a:gd name="connsiteX23" fmla="*/ 1812620 w 4055284"/>
                <a:gd name="connsiteY23" fmla="*/ 266830 h 4105394"/>
                <a:gd name="connsiteX24" fmla="*/ 2798601 w 4055284"/>
                <a:gd name="connsiteY24" fmla="*/ 589056 h 4105394"/>
                <a:gd name="connsiteX25" fmla="*/ 3467805 w 4055284"/>
                <a:gd name="connsiteY25" fmla="*/ 974638 h 4105394"/>
                <a:gd name="connsiteX26" fmla="*/ 3559545 w 4055284"/>
                <a:gd name="connsiteY26" fmla="*/ 1488973 h 4105394"/>
                <a:gd name="connsiteX27" fmla="*/ 3535929 w 4055284"/>
                <a:gd name="connsiteY27" fmla="*/ 1475121 h 4105394"/>
                <a:gd name="connsiteX28" fmla="*/ 2717533 w 4055284"/>
                <a:gd name="connsiteY28" fmla="*/ 1002341 h 4105394"/>
                <a:gd name="connsiteX29" fmla="*/ 2582648 w 4055284"/>
                <a:gd name="connsiteY29" fmla="*/ 1002341 h 4105394"/>
                <a:gd name="connsiteX30" fmla="*/ 1623463 w 4055284"/>
                <a:gd name="connsiteY30" fmla="*/ 1555735 h 4105394"/>
                <a:gd name="connsiteX31" fmla="*/ 1623463 w 4055284"/>
                <a:gd name="connsiteY31" fmla="*/ 1149716 h 4105394"/>
                <a:gd name="connsiteX32" fmla="*/ 2415290 w 4055284"/>
                <a:gd name="connsiteY32" fmla="*/ 692377 h 4105394"/>
                <a:gd name="connsiteX33" fmla="*/ 2798601 w 4055284"/>
                <a:gd name="connsiteY33" fmla="*/ 589056 h 4105394"/>
                <a:gd name="connsiteX34" fmla="*/ 774184 w 4055284"/>
                <a:gd name="connsiteY34" fmla="*/ 1009154 h 4105394"/>
                <a:gd name="connsiteX35" fmla="*/ 774184 w 4055284"/>
                <a:gd name="connsiteY35" fmla="*/ 1980828 h 4105394"/>
                <a:gd name="connsiteX36" fmla="*/ 840946 w 4055284"/>
                <a:gd name="connsiteY36" fmla="*/ 2097547 h 4105394"/>
                <a:gd name="connsiteX37" fmla="*/ 1798541 w 4055284"/>
                <a:gd name="connsiteY37" fmla="*/ 2649351 h 4105394"/>
                <a:gd name="connsiteX38" fmla="*/ 1444978 w 4055284"/>
                <a:gd name="connsiteY38" fmla="*/ 2853723 h 4105394"/>
                <a:gd name="connsiteX39" fmla="*/ 654286 w 4055284"/>
                <a:gd name="connsiteY39" fmla="*/ 2397747 h 4105394"/>
                <a:gd name="connsiteX40" fmla="*/ 373161 w 4055284"/>
                <a:gd name="connsiteY40" fmla="*/ 1346821 h 4105394"/>
                <a:gd name="connsiteX41" fmla="*/ 774184 w 4055284"/>
                <a:gd name="connsiteY41" fmla="*/ 1009154 h 4105394"/>
                <a:gd name="connsiteX42" fmla="*/ 2608762 w 4055284"/>
                <a:gd name="connsiteY42" fmla="*/ 1249858 h 4105394"/>
                <a:gd name="connsiteX43" fmla="*/ 3400816 w 4055284"/>
                <a:gd name="connsiteY43" fmla="*/ 1705835 h 4105394"/>
                <a:gd name="connsiteX44" fmla="*/ 3681941 w 4055284"/>
                <a:gd name="connsiteY44" fmla="*/ 2756760 h 4105394"/>
                <a:gd name="connsiteX45" fmla="*/ 3683303 w 4055284"/>
                <a:gd name="connsiteY45" fmla="*/ 2758122 h 4105394"/>
                <a:gd name="connsiteX46" fmla="*/ 3282508 w 4055284"/>
                <a:gd name="connsiteY46" fmla="*/ 3094655 h 4105394"/>
                <a:gd name="connsiteX47" fmla="*/ 3282508 w 4055284"/>
                <a:gd name="connsiteY47" fmla="*/ 2122753 h 4105394"/>
                <a:gd name="connsiteX48" fmla="*/ 3215746 w 4055284"/>
                <a:gd name="connsiteY48" fmla="*/ 2006034 h 4105394"/>
                <a:gd name="connsiteX49" fmla="*/ 2256788 w 4055284"/>
                <a:gd name="connsiteY49" fmla="*/ 1452641 h 4105394"/>
                <a:gd name="connsiteX50" fmla="*/ 2608762 w 4055284"/>
                <a:gd name="connsiteY50" fmla="*/ 1249858 h 4105394"/>
                <a:gd name="connsiteX51" fmla="*/ 2026983 w 4055284"/>
                <a:gd name="connsiteY51" fmla="*/ 1584801 h 4105394"/>
                <a:gd name="connsiteX52" fmla="*/ 2430731 w 4055284"/>
                <a:gd name="connsiteY52" fmla="*/ 1818239 h 4105394"/>
                <a:gd name="connsiteX53" fmla="*/ 2430731 w 4055284"/>
                <a:gd name="connsiteY53" fmla="*/ 2283980 h 4105394"/>
                <a:gd name="connsiteX54" fmla="*/ 2026983 w 4055284"/>
                <a:gd name="connsiteY54" fmla="*/ 2517418 h 4105394"/>
                <a:gd name="connsiteX55" fmla="*/ 1623236 w 4055284"/>
                <a:gd name="connsiteY55" fmla="*/ 2283980 h 4105394"/>
                <a:gd name="connsiteX56" fmla="*/ 1623236 w 4055284"/>
                <a:gd name="connsiteY56" fmla="*/ 1818239 h 4105394"/>
                <a:gd name="connsiteX57" fmla="*/ 2026983 w 4055284"/>
                <a:gd name="connsiteY57" fmla="*/ 1584801 h 4105394"/>
                <a:gd name="connsiteX58" fmla="*/ 2661671 w 4055284"/>
                <a:gd name="connsiteY58" fmla="*/ 1951762 h 4105394"/>
                <a:gd name="connsiteX59" fmla="*/ 3013872 w 4055284"/>
                <a:gd name="connsiteY59" fmla="*/ 2154771 h 4105394"/>
                <a:gd name="connsiteX60" fmla="*/ 3013872 w 4055284"/>
                <a:gd name="connsiteY60" fmla="*/ 3068086 h 4105394"/>
                <a:gd name="connsiteX61" fmla="*/ 2244072 w 4055284"/>
                <a:gd name="connsiteY61" fmla="*/ 3838341 h 4105394"/>
                <a:gd name="connsiteX62" fmla="*/ 2244072 w 4055284"/>
                <a:gd name="connsiteY62" fmla="*/ 3836979 h 4105394"/>
                <a:gd name="connsiteX63" fmla="*/ 1751309 w 4055284"/>
                <a:gd name="connsiteY63" fmla="*/ 3658948 h 4105394"/>
                <a:gd name="connsiteX64" fmla="*/ 1776287 w 4055284"/>
                <a:gd name="connsiteY64" fmla="*/ 3645096 h 4105394"/>
                <a:gd name="connsiteX65" fmla="*/ 2594683 w 4055284"/>
                <a:gd name="connsiteY65" fmla="*/ 3173906 h 4105394"/>
                <a:gd name="connsiteX66" fmla="*/ 2661444 w 4055284"/>
                <a:gd name="connsiteY66" fmla="*/ 3057187 h 4105394"/>
                <a:gd name="connsiteX67" fmla="*/ 2661671 w 4055284"/>
                <a:gd name="connsiteY67" fmla="*/ 1951762 h 4105394"/>
                <a:gd name="connsiteX68" fmla="*/ 2431867 w 4055284"/>
                <a:gd name="connsiteY68" fmla="*/ 2549663 h 4105394"/>
                <a:gd name="connsiteX69" fmla="*/ 2431867 w 4055284"/>
                <a:gd name="connsiteY69" fmla="*/ 2955682 h 4105394"/>
                <a:gd name="connsiteX70" fmla="*/ 1639812 w 4055284"/>
                <a:gd name="connsiteY70" fmla="*/ 3411658 h 4105394"/>
                <a:gd name="connsiteX71" fmla="*/ 587524 w 4055284"/>
                <a:gd name="connsiteY71" fmla="*/ 3130760 h 4105394"/>
                <a:gd name="connsiteX72" fmla="*/ 588887 w 4055284"/>
                <a:gd name="connsiteY72" fmla="*/ 3130760 h 4105394"/>
                <a:gd name="connsiteX73" fmla="*/ 496920 w 4055284"/>
                <a:gd name="connsiteY73" fmla="*/ 2616425 h 4105394"/>
                <a:gd name="connsiteX74" fmla="*/ 520536 w 4055284"/>
                <a:gd name="connsiteY74" fmla="*/ 2630277 h 4105394"/>
                <a:gd name="connsiteX75" fmla="*/ 1338932 w 4055284"/>
                <a:gd name="connsiteY75" fmla="*/ 3103057 h 4105394"/>
                <a:gd name="connsiteX76" fmla="*/ 1473817 w 4055284"/>
                <a:gd name="connsiteY76" fmla="*/ 3103057 h 4105394"/>
                <a:gd name="connsiteX77" fmla="*/ 2431867 w 4055284"/>
                <a:gd name="connsiteY77" fmla="*/ 2549663 h 410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4055284" h="4105394">
                  <a:moveTo>
                    <a:pt x="1812620" y="11"/>
                  </a:moveTo>
                  <a:cubicBezTo>
                    <a:pt x="1363002" y="11"/>
                    <a:pt x="963569" y="289084"/>
                    <a:pt x="824369" y="715994"/>
                  </a:cubicBezTo>
                  <a:cubicBezTo>
                    <a:pt x="535296" y="775489"/>
                    <a:pt x="285735" y="956244"/>
                    <a:pt x="139496" y="1212390"/>
                  </a:cubicBezTo>
                  <a:cubicBezTo>
                    <a:pt x="-85994" y="1601605"/>
                    <a:pt x="-34447" y="2090962"/>
                    <a:pt x="267569" y="2424542"/>
                  </a:cubicBezTo>
                  <a:cubicBezTo>
                    <a:pt x="174239" y="2704077"/>
                    <a:pt x="206257" y="3009727"/>
                    <a:pt x="355222" y="3262921"/>
                  </a:cubicBezTo>
                  <a:cubicBezTo>
                    <a:pt x="579350" y="3653498"/>
                    <a:pt x="1030330" y="3853782"/>
                    <a:pt x="1471546" y="3760680"/>
                  </a:cubicBezTo>
                  <a:cubicBezTo>
                    <a:pt x="1667062" y="3980947"/>
                    <a:pt x="1947960" y="4106522"/>
                    <a:pt x="2242709" y="4105387"/>
                  </a:cubicBezTo>
                  <a:cubicBezTo>
                    <a:pt x="2692327" y="4105387"/>
                    <a:pt x="3091761" y="3816314"/>
                    <a:pt x="3231188" y="3389404"/>
                  </a:cubicBezTo>
                  <a:cubicBezTo>
                    <a:pt x="3520714" y="3329682"/>
                    <a:pt x="3769821" y="3148927"/>
                    <a:pt x="3914698" y="2893235"/>
                  </a:cubicBezTo>
                  <a:cubicBezTo>
                    <a:pt x="4141550" y="2504020"/>
                    <a:pt x="4090003" y="2014663"/>
                    <a:pt x="3787987" y="1680856"/>
                  </a:cubicBezTo>
                  <a:lnTo>
                    <a:pt x="3787987" y="1679493"/>
                  </a:lnTo>
                  <a:cubicBezTo>
                    <a:pt x="3881317" y="1399958"/>
                    <a:pt x="3849299" y="1094082"/>
                    <a:pt x="3700334" y="839752"/>
                  </a:cubicBezTo>
                  <a:cubicBezTo>
                    <a:pt x="3476207" y="450537"/>
                    <a:pt x="3025226" y="250253"/>
                    <a:pt x="2585373" y="343356"/>
                  </a:cubicBezTo>
                  <a:cubicBezTo>
                    <a:pt x="2388722" y="123542"/>
                    <a:pt x="2107370" y="-1351"/>
                    <a:pt x="1812620" y="11"/>
                  </a:cubicBezTo>
                  <a:close/>
                  <a:moveTo>
                    <a:pt x="1812620" y="266830"/>
                  </a:moveTo>
                  <a:lnTo>
                    <a:pt x="1811257" y="268192"/>
                  </a:lnTo>
                  <a:cubicBezTo>
                    <a:pt x="1992240" y="268192"/>
                    <a:pt x="2166183" y="330639"/>
                    <a:pt x="2305383" y="446223"/>
                  </a:cubicBezTo>
                  <a:cubicBezTo>
                    <a:pt x="2299706" y="448948"/>
                    <a:pt x="2288579" y="455987"/>
                    <a:pt x="2280405" y="460075"/>
                  </a:cubicBezTo>
                  <a:lnTo>
                    <a:pt x="1461782" y="931492"/>
                  </a:lnTo>
                  <a:cubicBezTo>
                    <a:pt x="1419999" y="955109"/>
                    <a:pt x="1395020" y="999616"/>
                    <a:pt x="1395020" y="1048211"/>
                  </a:cubicBezTo>
                  <a:lnTo>
                    <a:pt x="1395020" y="2154771"/>
                  </a:lnTo>
                  <a:lnTo>
                    <a:pt x="1042819" y="1951762"/>
                  </a:lnTo>
                  <a:lnTo>
                    <a:pt x="1042819" y="1037084"/>
                  </a:lnTo>
                  <a:cubicBezTo>
                    <a:pt x="1042592" y="612218"/>
                    <a:pt x="1387073" y="267511"/>
                    <a:pt x="1812620" y="266830"/>
                  </a:cubicBezTo>
                  <a:close/>
                  <a:moveTo>
                    <a:pt x="2798601" y="589056"/>
                  </a:moveTo>
                  <a:cubicBezTo>
                    <a:pt x="3074730" y="588602"/>
                    <a:pt x="3329967" y="735523"/>
                    <a:pt x="3467805" y="974638"/>
                  </a:cubicBezTo>
                  <a:cubicBezTo>
                    <a:pt x="3556820" y="1130414"/>
                    <a:pt x="3590201" y="1312532"/>
                    <a:pt x="3559545" y="1488973"/>
                  </a:cubicBezTo>
                  <a:cubicBezTo>
                    <a:pt x="3553868" y="1484886"/>
                    <a:pt x="3542968" y="1479209"/>
                    <a:pt x="3535929" y="1475121"/>
                  </a:cubicBezTo>
                  <a:lnTo>
                    <a:pt x="2717533" y="1002341"/>
                  </a:lnTo>
                  <a:cubicBezTo>
                    <a:pt x="2675751" y="978725"/>
                    <a:pt x="2624431" y="978725"/>
                    <a:pt x="2582648" y="1002341"/>
                  </a:cubicBezTo>
                  <a:lnTo>
                    <a:pt x="1623463" y="1555735"/>
                  </a:lnTo>
                  <a:lnTo>
                    <a:pt x="1623463" y="1149716"/>
                  </a:lnTo>
                  <a:lnTo>
                    <a:pt x="2415290" y="692377"/>
                  </a:lnTo>
                  <a:cubicBezTo>
                    <a:pt x="2531782" y="624935"/>
                    <a:pt x="2663942" y="589283"/>
                    <a:pt x="2798601" y="589056"/>
                  </a:cubicBezTo>
                  <a:close/>
                  <a:moveTo>
                    <a:pt x="774184" y="1009154"/>
                  </a:moveTo>
                  <a:lnTo>
                    <a:pt x="774184" y="1980828"/>
                  </a:lnTo>
                  <a:cubicBezTo>
                    <a:pt x="774184" y="2029423"/>
                    <a:pt x="799163" y="2072569"/>
                    <a:pt x="840946" y="2097547"/>
                  </a:cubicBezTo>
                  <a:lnTo>
                    <a:pt x="1798541" y="2649351"/>
                  </a:lnTo>
                  <a:lnTo>
                    <a:pt x="1444978" y="2853723"/>
                  </a:lnTo>
                  <a:lnTo>
                    <a:pt x="654286" y="2397747"/>
                  </a:lnTo>
                  <a:cubicBezTo>
                    <a:pt x="286417" y="2184746"/>
                    <a:pt x="160614" y="1714464"/>
                    <a:pt x="373161" y="1346821"/>
                  </a:cubicBezTo>
                  <a:cubicBezTo>
                    <a:pt x="463312" y="1191045"/>
                    <a:pt x="605010" y="1071601"/>
                    <a:pt x="774184" y="1009154"/>
                  </a:cubicBezTo>
                  <a:close/>
                  <a:moveTo>
                    <a:pt x="2608762" y="1249858"/>
                  </a:moveTo>
                  <a:lnTo>
                    <a:pt x="3400816" y="1705835"/>
                  </a:lnTo>
                  <a:cubicBezTo>
                    <a:pt x="3769821" y="1918608"/>
                    <a:pt x="3894942" y="2388437"/>
                    <a:pt x="3681941" y="2756760"/>
                  </a:cubicBezTo>
                  <a:lnTo>
                    <a:pt x="3683303" y="2758122"/>
                  </a:lnTo>
                  <a:cubicBezTo>
                    <a:pt x="3592926" y="2913899"/>
                    <a:pt x="3450774" y="3033343"/>
                    <a:pt x="3282508" y="3094655"/>
                  </a:cubicBezTo>
                  <a:lnTo>
                    <a:pt x="3282508" y="2122753"/>
                  </a:lnTo>
                  <a:cubicBezTo>
                    <a:pt x="3282508" y="2074158"/>
                    <a:pt x="3257529" y="2029650"/>
                    <a:pt x="3215746" y="2006034"/>
                  </a:cubicBezTo>
                  <a:lnTo>
                    <a:pt x="2256788" y="1452641"/>
                  </a:lnTo>
                  <a:lnTo>
                    <a:pt x="2608762" y="1249858"/>
                  </a:lnTo>
                  <a:close/>
                  <a:moveTo>
                    <a:pt x="2026983" y="1584801"/>
                  </a:moveTo>
                  <a:lnTo>
                    <a:pt x="2430731" y="1818239"/>
                  </a:lnTo>
                  <a:lnTo>
                    <a:pt x="2430731" y="2283980"/>
                  </a:lnTo>
                  <a:lnTo>
                    <a:pt x="2026983" y="2517418"/>
                  </a:lnTo>
                  <a:lnTo>
                    <a:pt x="1623236" y="2283980"/>
                  </a:lnTo>
                  <a:lnTo>
                    <a:pt x="1623236" y="1818239"/>
                  </a:lnTo>
                  <a:lnTo>
                    <a:pt x="2026983" y="1584801"/>
                  </a:lnTo>
                  <a:close/>
                  <a:moveTo>
                    <a:pt x="2661671" y="1951762"/>
                  </a:moveTo>
                  <a:lnTo>
                    <a:pt x="3013872" y="2154771"/>
                  </a:lnTo>
                  <a:lnTo>
                    <a:pt x="3013872" y="3068086"/>
                  </a:lnTo>
                  <a:cubicBezTo>
                    <a:pt x="3013872" y="3493407"/>
                    <a:pt x="2668711" y="3838341"/>
                    <a:pt x="2244072" y="3838341"/>
                  </a:cubicBezTo>
                  <a:lnTo>
                    <a:pt x="2244072" y="3836979"/>
                  </a:lnTo>
                  <a:cubicBezTo>
                    <a:pt x="2064451" y="3836979"/>
                    <a:pt x="1889146" y="3774304"/>
                    <a:pt x="1751309" y="3658948"/>
                  </a:cubicBezTo>
                  <a:cubicBezTo>
                    <a:pt x="1756986" y="3656223"/>
                    <a:pt x="1769475" y="3649183"/>
                    <a:pt x="1776287" y="3645096"/>
                  </a:cubicBezTo>
                  <a:lnTo>
                    <a:pt x="2594683" y="3173906"/>
                  </a:lnTo>
                  <a:cubicBezTo>
                    <a:pt x="2636466" y="3150289"/>
                    <a:pt x="2662807" y="3105782"/>
                    <a:pt x="2661444" y="3057187"/>
                  </a:cubicBezTo>
                  <a:lnTo>
                    <a:pt x="2661671" y="1951762"/>
                  </a:lnTo>
                  <a:close/>
                  <a:moveTo>
                    <a:pt x="2431867" y="2549663"/>
                  </a:moveTo>
                  <a:lnTo>
                    <a:pt x="2431867" y="2955682"/>
                  </a:lnTo>
                  <a:lnTo>
                    <a:pt x="1639812" y="3411658"/>
                  </a:lnTo>
                  <a:cubicBezTo>
                    <a:pt x="1270808" y="3623069"/>
                    <a:pt x="800525" y="3497948"/>
                    <a:pt x="587524" y="3130760"/>
                  </a:cubicBezTo>
                  <a:lnTo>
                    <a:pt x="588887" y="3130760"/>
                  </a:lnTo>
                  <a:cubicBezTo>
                    <a:pt x="498509" y="2976346"/>
                    <a:pt x="466264" y="2792866"/>
                    <a:pt x="496920" y="2616425"/>
                  </a:cubicBezTo>
                  <a:cubicBezTo>
                    <a:pt x="502597" y="2620512"/>
                    <a:pt x="513724" y="2626189"/>
                    <a:pt x="520536" y="2630277"/>
                  </a:cubicBezTo>
                  <a:lnTo>
                    <a:pt x="1338932" y="3103057"/>
                  </a:lnTo>
                  <a:cubicBezTo>
                    <a:pt x="1380714" y="3126673"/>
                    <a:pt x="1432034" y="3126673"/>
                    <a:pt x="1473817" y="3103057"/>
                  </a:cubicBezTo>
                  <a:lnTo>
                    <a:pt x="2431867" y="2549663"/>
                  </a:lnTo>
                  <a:close/>
                </a:path>
              </a:pathLst>
            </a:custGeom>
            <a:solidFill>
              <a:schemeClr val="tx1"/>
            </a:solidFill>
            <a:ln w="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6C9A1268-DDD1-40AF-8F08-E77931196EB7}"/>
              </a:ext>
            </a:extLst>
          </p:cNvPr>
          <p:cNvSpPr txBox="1"/>
          <p:nvPr/>
        </p:nvSpPr>
        <p:spPr>
          <a:xfrm>
            <a:off x="549665" y="7794218"/>
            <a:ext cx="1809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2"/>
              </a:rPr>
              <a:t>http://automatacore.com</a:t>
            </a:r>
            <a:endParaRPr lang="es-ES" sz="14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100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FA871EC-B3E8-4394-894C-6425D1BCCF3A}"/>
              </a:ext>
            </a:extLst>
          </p:cNvPr>
          <p:cNvSpPr/>
          <p:nvPr/>
        </p:nvSpPr>
        <p:spPr>
          <a:xfrm>
            <a:off x="0" y="-53336"/>
            <a:ext cx="192024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1B91E70-143D-41DA-8D46-7EA5ABDAAF96}"/>
              </a:ext>
            </a:extLst>
          </p:cNvPr>
          <p:cNvSpPr txBox="1"/>
          <p:nvPr/>
        </p:nvSpPr>
        <p:spPr>
          <a:xfrm>
            <a:off x="7537686" y="1236850"/>
            <a:ext cx="40946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Openai</a:t>
            </a:r>
            <a:endParaRPr lang="en-US" sz="8800" dirty="0">
              <a:solidFill>
                <a:schemeClr val="accent1">
                  <a:lumMod val="50000"/>
                </a:schemeClr>
              </a:solidFill>
              <a:latin typeface="Raleway Light" panose="020B0403030101060003" pitchFamily="34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E47D241-10B2-4CA0-A898-EAE6DF5017F1}"/>
              </a:ext>
            </a:extLst>
          </p:cNvPr>
          <p:cNvGrpSpPr/>
          <p:nvPr/>
        </p:nvGrpSpPr>
        <p:grpSpPr>
          <a:xfrm>
            <a:off x="9268025" y="6331158"/>
            <a:ext cx="1527090" cy="1527726"/>
            <a:chOff x="10201691" y="-3667878"/>
            <a:chExt cx="5458998" cy="5461269"/>
          </a:xfrm>
        </p:grpSpPr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3554C887-6D02-4F6F-9309-2434150CF20B}"/>
                </a:ext>
              </a:extLst>
            </p:cNvPr>
            <p:cNvSpPr/>
            <p:nvPr/>
          </p:nvSpPr>
          <p:spPr>
            <a:xfrm>
              <a:off x="10201691" y="-3667878"/>
              <a:ext cx="5458998" cy="5461269"/>
            </a:xfrm>
            <a:custGeom>
              <a:avLst/>
              <a:gdLst>
                <a:gd name="connsiteX0" fmla="*/ 0 w 5458998"/>
                <a:gd name="connsiteY0" fmla="*/ 1311159 h 5461269"/>
                <a:gd name="connsiteX1" fmla="*/ 1311159 w 5458998"/>
                <a:gd name="connsiteY1" fmla="*/ 0 h 5461269"/>
                <a:gd name="connsiteX2" fmla="*/ 4147613 w 5458998"/>
                <a:gd name="connsiteY2" fmla="*/ 0 h 5461269"/>
                <a:gd name="connsiteX3" fmla="*/ 5458999 w 5458998"/>
                <a:gd name="connsiteY3" fmla="*/ 1311159 h 5461269"/>
                <a:gd name="connsiteX4" fmla="*/ 5458999 w 5458998"/>
                <a:gd name="connsiteY4" fmla="*/ 5461269 h 5461269"/>
                <a:gd name="connsiteX5" fmla="*/ 1311159 w 5458998"/>
                <a:gd name="connsiteY5" fmla="*/ 5461269 h 5461269"/>
                <a:gd name="connsiteX6" fmla="*/ 0 w 5458998"/>
                <a:gd name="connsiteY6" fmla="*/ 4150111 h 5461269"/>
                <a:gd name="connsiteX7" fmla="*/ 0 w 5458998"/>
                <a:gd name="connsiteY7" fmla="*/ 1311159 h 546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58998" h="5461269">
                  <a:moveTo>
                    <a:pt x="0" y="1311159"/>
                  </a:moveTo>
                  <a:cubicBezTo>
                    <a:pt x="0" y="587001"/>
                    <a:pt x="587001" y="0"/>
                    <a:pt x="1311159" y="0"/>
                  </a:cubicBezTo>
                  <a:lnTo>
                    <a:pt x="4147613" y="0"/>
                  </a:lnTo>
                  <a:cubicBezTo>
                    <a:pt x="4871997" y="0"/>
                    <a:pt x="5458999" y="587001"/>
                    <a:pt x="5458999" y="1311159"/>
                  </a:cubicBezTo>
                  <a:lnTo>
                    <a:pt x="5458999" y="5461269"/>
                  </a:lnTo>
                  <a:lnTo>
                    <a:pt x="1311159" y="5461269"/>
                  </a:lnTo>
                  <a:cubicBezTo>
                    <a:pt x="587001" y="5461269"/>
                    <a:pt x="0" y="4874268"/>
                    <a:pt x="0" y="4150111"/>
                  </a:cubicBezTo>
                  <a:lnTo>
                    <a:pt x="0" y="1311159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 w="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3EA582B6-2940-48D5-BA73-707CD686A5BB}"/>
                </a:ext>
              </a:extLst>
            </p:cNvPr>
            <p:cNvSpPr/>
            <p:nvPr/>
          </p:nvSpPr>
          <p:spPr>
            <a:xfrm>
              <a:off x="10903548" y="-2989941"/>
              <a:ext cx="4055284" cy="4105394"/>
            </a:xfrm>
            <a:custGeom>
              <a:avLst/>
              <a:gdLst>
                <a:gd name="connsiteX0" fmla="*/ 1812620 w 4055284"/>
                <a:gd name="connsiteY0" fmla="*/ 11 h 4105394"/>
                <a:gd name="connsiteX1" fmla="*/ 824369 w 4055284"/>
                <a:gd name="connsiteY1" fmla="*/ 715994 h 4105394"/>
                <a:gd name="connsiteX2" fmla="*/ 139496 w 4055284"/>
                <a:gd name="connsiteY2" fmla="*/ 1212390 h 4105394"/>
                <a:gd name="connsiteX3" fmla="*/ 267569 w 4055284"/>
                <a:gd name="connsiteY3" fmla="*/ 2424542 h 4105394"/>
                <a:gd name="connsiteX4" fmla="*/ 355222 w 4055284"/>
                <a:gd name="connsiteY4" fmla="*/ 3262921 h 4105394"/>
                <a:gd name="connsiteX5" fmla="*/ 1471546 w 4055284"/>
                <a:gd name="connsiteY5" fmla="*/ 3760680 h 4105394"/>
                <a:gd name="connsiteX6" fmla="*/ 2242709 w 4055284"/>
                <a:gd name="connsiteY6" fmla="*/ 4105387 h 4105394"/>
                <a:gd name="connsiteX7" fmla="*/ 3231188 w 4055284"/>
                <a:gd name="connsiteY7" fmla="*/ 3389404 h 4105394"/>
                <a:gd name="connsiteX8" fmla="*/ 3914698 w 4055284"/>
                <a:gd name="connsiteY8" fmla="*/ 2893235 h 4105394"/>
                <a:gd name="connsiteX9" fmla="*/ 3787987 w 4055284"/>
                <a:gd name="connsiteY9" fmla="*/ 1680856 h 4105394"/>
                <a:gd name="connsiteX10" fmla="*/ 3787987 w 4055284"/>
                <a:gd name="connsiteY10" fmla="*/ 1679493 h 4105394"/>
                <a:gd name="connsiteX11" fmla="*/ 3700334 w 4055284"/>
                <a:gd name="connsiteY11" fmla="*/ 839752 h 4105394"/>
                <a:gd name="connsiteX12" fmla="*/ 2585373 w 4055284"/>
                <a:gd name="connsiteY12" fmla="*/ 343356 h 4105394"/>
                <a:gd name="connsiteX13" fmla="*/ 1812620 w 4055284"/>
                <a:gd name="connsiteY13" fmla="*/ 11 h 4105394"/>
                <a:gd name="connsiteX14" fmla="*/ 1812620 w 4055284"/>
                <a:gd name="connsiteY14" fmla="*/ 266830 h 4105394"/>
                <a:gd name="connsiteX15" fmla="*/ 1811257 w 4055284"/>
                <a:gd name="connsiteY15" fmla="*/ 268192 h 4105394"/>
                <a:gd name="connsiteX16" fmla="*/ 2305383 w 4055284"/>
                <a:gd name="connsiteY16" fmla="*/ 446223 h 4105394"/>
                <a:gd name="connsiteX17" fmla="*/ 2280405 w 4055284"/>
                <a:gd name="connsiteY17" fmla="*/ 460075 h 4105394"/>
                <a:gd name="connsiteX18" fmla="*/ 1461782 w 4055284"/>
                <a:gd name="connsiteY18" fmla="*/ 931492 h 4105394"/>
                <a:gd name="connsiteX19" fmla="*/ 1395020 w 4055284"/>
                <a:gd name="connsiteY19" fmla="*/ 1048211 h 4105394"/>
                <a:gd name="connsiteX20" fmla="*/ 1395020 w 4055284"/>
                <a:gd name="connsiteY20" fmla="*/ 2154771 h 4105394"/>
                <a:gd name="connsiteX21" fmla="*/ 1042819 w 4055284"/>
                <a:gd name="connsiteY21" fmla="*/ 1951762 h 4105394"/>
                <a:gd name="connsiteX22" fmla="*/ 1042819 w 4055284"/>
                <a:gd name="connsiteY22" fmla="*/ 1037084 h 4105394"/>
                <a:gd name="connsiteX23" fmla="*/ 1812620 w 4055284"/>
                <a:gd name="connsiteY23" fmla="*/ 266830 h 4105394"/>
                <a:gd name="connsiteX24" fmla="*/ 2798601 w 4055284"/>
                <a:gd name="connsiteY24" fmla="*/ 589056 h 4105394"/>
                <a:gd name="connsiteX25" fmla="*/ 3467805 w 4055284"/>
                <a:gd name="connsiteY25" fmla="*/ 974638 h 4105394"/>
                <a:gd name="connsiteX26" fmla="*/ 3559545 w 4055284"/>
                <a:gd name="connsiteY26" fmla="*/ 1488973 h 4105394"/>
                <a:gd name="connsiteX27" fmla="*/ 3535929 w 4055284"/>
                <a:gd name="connsiteY27" fmla="*/ 1475121 h 4105394"/>
                <a:gd name="connsiteX28" fmla="*/ 2717533 w 4055284"/>
                <a:gd name="connsiteY28" fmla="*/ 1002341 h 4105394"/>
                <a:gd name="connsiteX29" fmla="*/ 2582648 w 4055284"/>
                <a:gd name="connsiteY29" fmla="*/ 1002341 h 4105394"/>
                <a:gd name="connsiteX30" fmla="*/ 1623463 w 4055284"/>
                <a:gd name="connsiteY30" fmla="*/ 1555735 h 4105394"/>
                <a:gd name="connsiteX31" fmla="*/ 1623463 w 4055284"/>
                <a:gd name="connsiteY31" fmla="*/ 1149716 h 4105394"/>
                <a:gd name="connsiteX32" fmla="*/ 2415290 w 4055284"/>
                <a:gd name="connsiteY32" fmla="*/ 692377 h 4105394"/>
                <a:gd name="connsiteX33" fmla="*/ 2798601 w 4055284"/>
                <a:gd name="connsiteY33" fmla="*/ 589056 h 4105394"/>
                <a:gd name="connsiteX34" fmla="*/ 774184 w 4055284"/>
                <a:gd name="connsiteY34" fmla="*/ 1009154 h 4105394"/>
                <a:gd name="connsiteX35" fmla="*/ 774184 w 4055284"/>
                <a:gd name="connsiteY35" fmla="*/ 1980828 h 4105394"/>
                <a:gd name="connsiteX36" fmla="*/ 840946 w 4055284"/>
                <a:gd name="connsiteY36" fmla="*/ 2097547 h 4105394"/>
                <a:gd name="connsiteX37" fmla="*/ 1798541 w 4055284"/>
                <a:gd name="connsiteY37" fmla="*/ 2649351 h 4105394"/>
                <a:gd name="connsiteX38" fmla="*/ 1444978 w 4055284"/>
                <a:gd name="connsiteY38" fmla="*/ 2853723 h 4105394"/>
                <a:gd name="connsiteX39" fmla="*/ 654286 w 4055284"/>
                <a:gd name="connsiteY39" fmla="*/ 2397747 h 4105394"/>
                <a:gd name="connsiteX40" fmla="*/ 373161 w 4055284"/>
                <a:gd name="connsiteY40" fmla="*/ 1346821 h 4105394"/>
                <a:gd name="connsiteX41" fmla="*/ 774184 w 4055284"/>
                <a:gd name="connsiteY41" fmla="*/ 1009154 h 4105394"/>
                <a:gd name="connsiteX42" fmla="*/ 2608762 w 4055284"/>
                <a:gd name="connsiteY42" fmla="*/ 1249858 h 4105394"/>
                <a:gd name="connsiteX43" fmla="*/ 3400816 w 4055284"/>
                <a:gd name="connsiteY43" fmla="*/ 1705835 h 4105394"/>
                <a:gd name="connsiteX44" fmla="*/ 3681941 w 4055284"/>
                <a:gd name="connsiteY44" fmla="*/ 2756760 h 4105394"/>
                <a:gd name="connsiteX45" fmla="*/ 3683303 w 4055284"/>
                <a:gd name="connsiteY45" fmla="*/ 2758122 h 4105394"/>
                <a:gd name="connsiteX46" fmla="*/ 3282508 w 4055284"/>
                <a:gd name="connsiteY46" fmla="*/ 3094655 h 4105394"/>
                <a:gd name="connsiteX47" fmla="*/ 3282508 w 4055284"/>
                <a:gd name="connsiteY47" fmla="*/ 2122753 h 4105394"/>
                <a:gd name="connsiteX48" fmla="*/ 3215746 w 4055284"/>
                <a:gd name="connsiteY48" fmla="*/ 2006034 h 4105394"/>
                <a:gd name="connsiteX49" fmla="*/ 2256788 w 4055284"/>
                <a:gd name="connsiteY49" fmla="*/ 1452641 h 4105394"/>
                <a:gd name="connsiteX50" fmla="*/ 2608762 w 4055284"/>
                <a:gd name="connsiteY50" fmla="*/ 1249858 h 4105394"/>
                <a:gd name="connsiteX51" fmla="*/ 2026983 w 4055284"/>
                <a:gd name="connsiteY51" fmla="*/ 1584801 h 4105394"/>
                <a:gd name="connsiteX52" fmla="*/ 2430731 w 4055284"/>
                <a:gd name="connsiteY52" fmla="*/ 1818239 h 4105394"/>
                <a:gd name="connsiteX53" fmla="*/ 2430731 w 4055284"/>
                <a:gd name="connsiteY53" fmla="*/ 2283980 h 4105394"/>
                <a:gd name="connsiteX54" fmla="*/ 2026983 w 4055284"/>
                <a:gd name="connsiteY54" fmla="*/ 2517418 h 4105394"/>
                <a:gd name="connsiteX55" fmla="*/ 1623236 w 4055284"/>
                <a:gd name="connsiteY55" fmla="*/ 2283980 h 4105394"/>
                <a:gd name="connsiteX56" fmla="*/ 1623236 w 4055284"/>
                <a:gd name="connsiteY56" fmla="*/ 1818239 h 4105394"/>
                <a:gd name="connsiteX57" fmla="*/ 2026983 w 4055284"/>
                <a:gd name="connsiteY57" fmla="*/ 1584801 h 4105394"/>
                <a:gd name="connsiteX58" fmla="*/ 2661671 w 4055284"/>
                <a:gd name="connsiteY58" fmla="*/ 1951762 h 4105394"/>
                <a:gd name="connsiteX59" fmla="*/ 3013872 w 4055284"/>
                <a:gd name="connsiteY59" fmla="*/ 2154771 h 4105394"/>
                <a:gd name="connsiteX60" fmla="*/ 3013872 w 4055284"/>
                <a:gd name="connsiteY60" fmla="*/ 3068086 h 4105394"/>
                <a:gd name="connsiteX61" fmla="*/ 2244072 w 4055284"/>
                <a:gd name="connsiteY61" fmla="*/ 3838341 h 4105394"/>
                <a:gd name="connsiteX62" fmla="*/ 2244072 w 4055284"/>
                <a:gd name="connsiteY62" fmla="*/ 3836979 h 4105394"/>
                <a:gd name="connsiteX63" fmla="*/ 1751309 w 4055284"/>
                <a:gd name="connsiteY63" fmla="*/ 3658948 h 4105394"/>
                <a:gd name="connsiteX64" fmla="*/ 1776287 w 4055284"/>
                <a:gd name="connsiteY64" fmla="*/ 3645096 h 4105394"/>
                <a:gd name="connsiteX65" fmla="*/ 2594683 w 4055284"/>
                <a:gd name="connsiteY65" fmla="*/ 3173906 h 4105394"/>
                <a:gd name="connsiteX66" fmla="*/ 2661444 w 4055284"/>
                <a:gd name="connsiteY66" fmla="*/ 3057187 h 4105394"/>
                <a:gd name="connsiteX67" fmla="*/ 2661671 w 4055284"/>
                <a:gd name="connsiteY67" fmla="*/ 1951762 h 4105394"/>
                <a:gd name="connsiteX68" fmla="*/ 2431867 w 4055284"/>
                <a:gd name="connsiteY68" fmla="*/ 2549663 h 4105394"/>
                <a:gd name="connsiteX69" fmla="*/ 2431867 w 4055284"/>
                <a:gd name="connsiteY69" fmla="*/ 2955682 h 4105394"/>
                <a:gd name="connsiteX70" fmla="*/ 1639812 w 4055284"/>
                <a:gd name="connsiteY70" fmla="*/ 3411658 h 4105394"/>
                <a:gd name="connsiteX71" fmla="*/ 587524 w 4055284"/>
                <a:gd name="connsiteY71" fmla="*/ 3130760 h 4105394"/>
                <a:gd name="connsiteX72" fmla="*/ 588887 w 4055284"/>
                <a:gd name="connsiteY72" fmla="*/ 3130760 h 4105394"/>
                <a:gd name="connsiteX73" fmla="*/ 496920 w 4055284"/>
                <a:gd name="connsiteY73" fmla="*/ 2616425 h 4105394"/>
                <a:gd name="connsiteX74" fmla="*/ 520536 w 4055284"/>
                <a:gd name="connsiteY74" fmla="*/ 2630277 h 4105394"/>
                <a:gd name="connsiteX75" fmla="*/ 1338932 w 4055284"/>
                <a:gd name="connsiteY75" fmla="*/ 3103057 h 4105394"/>
                <a:gd name="connsiteX76" fmla="*/ 1473817 w 4055284"/>
                <a:gd name="connsiteY76" fmla="*/ 3103057 h 4105394"/>
                <a:gd name="connsiteX77" fmla="*/ 2431867 w 4055284"/>
                <a:gd name="connsiteY77" fmla="*/ 2549663 h 410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4055284" h="4105394">
                  <a:moveTo>
                    <a:pt x="1812620" y="11"/>
                  </a:moveTo>
                  <a:cubicBezTo>
                    <a:pt x="1363002" y="11"/>
                    <a:pt x="963569" y="289084"/>
                    <a:pt x="824369" y="715994"/>
                  </a:cubicBezTo>
                  <a:cubicBezTo>
                    <a:pt x="535296" y="775489"/>
                    <a:pt x="285735" y="956244"/>
                    <a:pt x="139496" y="1212390"/>
                  </a:cubicBezTo>
                  <a:cubicBezTo>
                    <a:pt x="-85994" y="1601605"/>
                    <a:pt x="-34447" y="2090962"/>
                    <a:pt x="267569" y="2424542"/>
                  </a:cubicBezTo>
                  <a:cubicBezTo>
                    <a:pt x="174239" y="2704077"/>
                    <a:pt x="206257" y="3009727"/>
                    <a:pt x="355222" y="3262921"/>
                  </a:cubicBezTo>
                  <a:cubicBezTo>
                    <a:pt x="579350" y="3653498"/>
                    <a:pt x="1030330" y="3853782"/>
                    <a:pt x="1471546" y="3760680"/>
                  </a:cubicBezTo>
                  <a:cubicBezTo>
                    <a:pt x="1667062" y="3980947"/>
                    <a:pt x="1947960" y="4106522"/>
                    <a:pt x="2242709" y="4105387"/>
                  </a:cubicBezTo>
                  <a:cubicBezTo>
                    <a:pt x="2692327" y="4105387"/>
                    <a:pt x="3091761" y="3816314"/>
                    <a:pt x="3231188" y="3389404"/>
                  </a:cubicBezTo>
                  <a:cubicBezTo>
                    <a:pt x="3520714" y="3329682"/>
                    <a:pt x="3769821" y="3148927"/>
                    <a:pt x="3914698" y="2893235"/>
                  </a:cubicBezTo>
                  <a:cubicBezTo>
                    <a:pt x="4141550" y="2504020"/>
                    <a:pt x="4090003" y="2014663"/>
                    <a:pt x="3787987" y="1680856"/>
                  </a:cubicBezTo>
                  <a:lnTo>
                    <a:pt x="3787987" y="1679493"/>
                  </a:lnTo>
                  <a:cubicBezTo>
                    <a:pt x="3881317" y="1399958"/>
                    <a:pt x="3849299" y="1094082"/>
                    <a:pt x="3700334" y="839752"/>
                  </a:cubicBezTo>
                  <a:cubicBezTo>
                    <a:pt x="3476207" y="450537"/>
                    <a:pt x="3025226" y="250253"/>
                    <a:pt x="2585373" y="343356"/>
                  </a:cubicBezTo>
                  <a:cubicBezTo>
                    <a:pt x="2388722" y="123542"/>
                    <a:pt x="2107370" y="-1351"/>
                    <a:pt x="1812620" y="11"/>
                  </a:cubicBezTo>
                  <a:close/>
                  <a:moveTo>
                    <a:pt x="1812620" y="266830"/>
                  </a:moveTo>
                  <a:lnTo>
                    <a:pt x="1811257" y="268192"/>
                  </a:lnTo>
                  <a:cubicBezTo>
                    <a:pt x="1992240" y="268192"/>
                    <a:pt x="2166183" y="330639"/>
                    <a:pt x="2305383" y="446223"/>
                  </a:cubicBezTo>
                  <a:cubicBezTo>
                    <a:pt x="2299706" y="448948"/>
                    <a:pt x="2288579" y="455987"/>
                    <a:pt x="2280405" y="460075"/>
                  </a:cubicBezTo>
                  <a:lnTo>
                    <a:pt x="1461782" y="931492"/>
                  </a:lnTo>
                  <a:cubicBezTo>
                    <a:pt x="1419999" y="955109"/>
                    <a:pt x="1395020" y="999616"/>
                    <a:pt x="1395020" y="1048211"/>
                  </a:cubicBezTo>
                  <a:lnTo>
                    <a:pt x="1395020" y="2154771"/>
                  </a:lnTo>
                  <a:lnTo>
                    <a:pt x="1042819" y="1951762"/>
                  </a:lnTo>
                  <a:lnTo>
                    <a:pt x="1042819" y="1037084"/>
                  </a:lnTo>
                  <a:cubicBezTo>
                    <a:pt x="1042592" y="612218"/>
                    <a:pt x="1387073" y="267511"/>
                    <a:pt x="1812620" y="266830"/>
                  </a:cubicBezTo>
                  <a:close/>
                  <a:moveTo>
                    <a:pt x="2798601" y="589056"/>
                  </a:moveTo>
                  <a:cubicBezTo>
                    <a:pt x="3074730" y="588602"/>
                    <a:pt x="3329967" y="735523"/>
                    <a:pt x="3467805" y="974638"/>
                  </a:cubicBezTo>
                  <a:cubicBezTo>
                    <a:pt x="3556820" y="1130414"/>
                    <a:pt x="3590201" y="1312532"/>
                    <a:pt x="3559545" y="1488973"/>
                  </a:cubicBezTo>
                  <a:cubicBezTo>
                    <a:pt x="3553868" y="1484886"/>
                    <a:pt x="3542968" y="1479209"/>
                    <a:pt x="3535929" y="1475121"/>
                  </a:cubicBezTo>
                  <a:lnTo>
                    <a:pt x="2717533" y="1002341"/>
                  </a:lnTo>
                  <a:cubicBezTo>
                    <a:pt x="2675751" y="978725"/>
                    <a:pt x="2624431" y="978725"/>
                    <a:pt x="2582648" y="1002341"/>
                  </a:cubicBezTo>
                  <a:lnTo>
                    <a:pt x="1623463" y="1555735"/>
                  </a:lnTo>
                  <a:lnTo>
                    <a:pt x="1623463" y="1149716"/>
                  </a:lnTo>
                  <a:lnTo>
                    <a:pt x="2415290" y="692377"/>
                  </a:lnTo>
                  <a:cubicBezTo>
                    <a:pt x="2531782" y="624935"/>
                    <a:pt x="2663942" y="589283"/>
                    <a:pt x="2798601" y="589056"/>
                  </a:cubicBezTo>
                  <a:close/>
                  <a:moveTo>
                    <a:pt x="774184" y="1009154"/>
                  </a:moveTo>
                  <a:lnTo>
                    <a:pt x="774184" y="1980828"/>
                  </a:lnTo>
                  <a:cubicBezTo>
                    <a:pt x="774184" y="2029423"/>
                    <a:pt x="799163" y="2072569"/>
                    <a:pt x="840946" y="2097547"/>
                  </a:cubicBezTo>
                  <a:lnTo>
                    <a:pt x="1798541" y="2649351"/>
                  </a:lnTo>
                  <a:lnTo>
                    <a:pt x="1444978" y="2853723"/>
                  </a:lnTo>
                  <a:lnTo>
                    <a:pt x="654286" y="2397747"/>
                  </a:lnTo>
                  <a:cubicBezTo>
                    <a:pt x="286417" y="2184746"/>
                    <a:pt x="160614" y="1714464"/>
                    <a:pt x="373161" y="1346821"/>
                  </a:cubicBezTo>
                  <a:cubicBezTo>
                    <a:pt x="463312" y="1191045"/>
                    <a:pt x="605010" y="1071601"/>
                    <a:pt x="774184" y="1009154"/>
                  </a:cubicBezTo>
                  <a:close/>
                  <a:moveTo>
                    <a:pt x="2608762" y="1249858"/>
                  </a:moveTo>
                  <a:lnTo>
                    <a:pt x="3400816" y="1705835"/>
                  </a:lnTo>
                  <a:cubicBezTo>
                    <a:pt x="3769821" y="1918608"/>
                    <a:pt x="3894942" y="2388437"/>
                    <a:pt x="3681941" y="2756760"/>
                  </a:cubicBezTo>
                  <a:lnTo>
                    <a:pt x="3683303" y="2758122"/>
                  </a:lnTo>
                  <a:cubicBezTo>
                    <a:pt x="3592926" y="2913899"/>
                    <a:pt x="3450774" y="3033343"/>
                    <a:pt x="3282508" y="3094655"/>
                  </a:cubicBezTo>
                  <a:lnTo>
                    <a:pt x="3282508" y="2122753"/>
                  </a:lnTo>
                  <a:cubicBezTo>
                    <a:pt x="3282508" y="2074158"/>
                    <a:pt x="3257529" y="2029650"/>
                    <a:pt x="3215746" y="2006034"/>
                  </a:cubicBezTo>
                  <a:lnTo>
                    <a:pt x="2256788" y="1452641"/>
                  </a:lnTo>
                  <a:lnTo>
                    <a:pt x="2608762" y="1249858"/>
                  </a:lnTo>
                  <a:close/>
                  <a:moveTo>
                    <a:pt x="2026983" y="1584801"/>
                  </a:moveTo>
                  <a:lnTo>
                    <a:pt x="2430731" y="1818239"/>
                  </a:lnTo>
                  <a:lnTo>
                    <a:pt x="2430731" y="2283980"/>
                  </a:lnTo>
                  <a:lnTo>
                    <a:pt x="2026983" y="2517418"/>
                  </a:lnTo>
                  <a:lnTo>
                    <a:pt x="1623236" y="2283980"/>
                  </a:lnTo>
                  <a:lnTo>
                    <a:pt x="1623236" y="1818239"/>
                  </a:lnTo>
                  <a:lnTo>
                    <a:pt x="2026983" y="1584801"/>
                  </a:lnTo>
                  <a:close/>
                  <a:moveTo>
                    <a:pt x="2661671" y="1951762"/>
                  </a:moveTo>
                  <a:lnTo>
                    <a:pt x="3013872" y="2154771"/>
                  </a:lnTo>
                  <a:lnTo>
                    <a:pt x="3013872" y="3068086"/>
                  </a:lnTo>
                  <a:cubicBezTo>
                    <a:pt x="3013872" y="3493407"/>
                    <a:pt x="2668711" y="3838341"/>
                    <a:pt x="2244072" y="3838341"/>
                  </a:cubicBezTo>
                  <a:lnTo>
                    <a:pt x="2244072" y="3836979"/>
                  </a:lnTo>
                  <a:cubicBezTo>
                    <a:pt x="2064451" y="3836979"/>
                    <a:pt x="1889146" y="3774304"/>
                    <a:pt x="1751309" y="3658948"/>
                  </a:cubicBezTo>
                  <a:cubicBezTo>
                    <a:pt x="1756986" y="3656223"/>
                    <a:pt x="1769475" y="3649183"/>
                    <a:pt x="1776287" y="3645096"/>
                  </a:cubicBezTo>
                  <a:lnTo>
                    <a:pt x="2594683" y="3173906"/>
                  </a:lnTo>
                  <a:cubicBezTo>
                    <a:pt x="2636466" y="3150289"/>
                    <a:pt x="2662807" y="3105782"/>
                    <a:pt x="2661444" y="3057187"/>
                  </a:cubicBezTo>
                  <a:lnTo>
                    <a:pt x="2661671" y="1951762"/>
                  </a:lnTo>
                  <a:close/>
                  <a:moveTo>
                    <a:pt x="2431867" y="2549663"/>
                  </a:moveTo>
                  <a:lnTo>
                    <a:pt x="2431867" y="2955682"/>
                  </a:lnTo>
                  <a:lnTo>
                    <a:pt x="1639812" y="3411658"/>
                  </a:lnTo>
                  <a:cubicBezTo>
                    <a:pt x="1270808" y="3623069"/>
                    <a:pt x="800525" y="3497948"/>
                    <a:pt x="587524" y="3130760"/>
                  </a:cubicBezTo>
                  <a:lnTo>
                    <a:pt x="588887" y="3130760"/>
                  </a:lnTo>
                  <a:cubicBezTo>
                    <a:pt x="498509" y="2976346"/>
                    <a:pt x="466264" y="2792866"/>
                    <a:pt x="496920" y="2616425"/>
                  </a:cubicBezTo>
                  <a:cubicBezTo>
                    <a:pt x="502597" y="2620512"/>
                    <a:pt x="513724" y="2626189"/>
                    <a:pt x="520536" y="2630277"/>
                  </a:cubicBezTo>
                  <a:lnTo>
                    <a:pt x="1338932" y="3103057"/>
                  </a:lnTo>
                  <a:cubicBezTo>
                    <a:pt x="1380714" y="3126673"/>
                    <a:pt x="1432034" y="3126673"/>
                    <a:pt x="1473817" y="3103057"/>
                  </a:cubicBezTo>
                  <a:lnTo>
                    <a:pt x="2431867" y="2549663"/>
                  </a:lnTo>
                  <a:close/>
                </a:path>
              </a:pathLst>
            </a:custGeom>
            <a:solidFill>
              <a:schemeClr val="accent4"/>
            </a:solidFill>
            <a:ln w="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6C9A1268-DDD1-40AF-8F08-E77931196EB7}"/>
              </a:ext>
            </a:extLst>
          </p:cNvPr>
          <p:cNvSpPr txBox="1"/>
          <p:nvPr/>
        </p:nvSpPr>
        <p:spPr>
          <a:xfrm>
            <a:off x="549665" y="7794218"/>
            <a:ext cx="1809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2"/>
              </a:rPr>
              <a:t>http://automatacore.com</a:t>
            </a:r>
            <a:endParaRPr lang="es-ES" sz="14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02E05E-0F26-46CF-8725-3A759AA4B79C}"/>
              </a:ext>
            </a:extLst>
          </p:cNvPr>
          <p:cNvSpPr txBox="1"/>
          <p:nvPr/>
        </p:nvSpPr>
        <p:spPr>
          <a:xfrm>
            <a:off x="0" y="64645"/>
            <a:ext cx="1920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 err="1">
                <a:solidFill>
                  <a:schemeClr val="accent4">
                    <a:lumMod val="10000"/>
                  </a:schemeClr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Chat</a:t>
            </a:r>
            <a:r>
              <a:rPr lang="es-ES" sz="8000" i="1" dirty="0" err="1">
                <a:solidFill>
                  <a:schemeClr val="accent4">
                    <a:lumMod val="10000"/>
                  </a:schemeClr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Gpt</a:t>
            </a:r>
            <a:endParaRPr lang="en-US" sz="7200" i="1" dirty="0">
              <a:solidFill>
                <a:schemeClr val="accent4">
                  <a:lumMod val="10000"/>
                </a:schemeClr>
              </a:solidFill>
              <a:latin typeface="Raleway Light" panose="020B0403030101060003" pitchFamily="34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Vista general de sección 10">
                <a:extLst>
                  <a:ext uri="{FF2B5EF4-FFF2-40B4-BE49-F238E27FC236}">
                    <a16:creationId xmlns:a16="http://schemas.microsoft.com/office/drawing/2014/main" id="{124DBEEC-BF12-423D-99E0-F82C54D933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0902637"/>
                  </p:ext>
                </p:extLst>
              </p:nvPr>
            </p:nvGraphicFramePr>
            <p:xfrm>
              <a:off x="0" y="3276935"/>
              <a:ext cx="4232345" cy="1813862"/>
            </p:xfrm>
            <a:graphic>
              <a:graphicData uri="http://schemas.microsoft.com/office/powerpoint/2016/sectionzoom">
                <psez:sectionZm>
                  <psez:sectionZmObj sectionId="{192100CD-810B-4A6C-9CB7-8332C5F2FCCC}">
                    <psez:zmPr id="{1BBD01A4-826F-48FD-A1BB-2AA9AB9BFD98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32345" cy="181386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Vista general de sección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24DBEEC-BF12-423D-99E0-F82C54D933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3276935"/>
                <a:ext cx="4232345" cy="1813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Vista general de sección 12">
                <a:extLst>
                  <a:ext uri="{FF2B5EF4-FFF2-40B4-BE49-F238E27FC236}">
                    <a16:creationId xmlns:a16="http://schemas.microsoft.com/office/drawing/2014/main" id="{14EFBCE8-67E3-4628-9E29-6E12025C3A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8557700"/>
                  </p:ext>
                </p:extLst>
              </p:nvPr>
            </p:nvGraphicFramePr>
            <p:xfrm>
              <a:off x="4661048" y="3276935"/>
              <a:ext cx="4232345" cy="1813862"/>
            </p:xfrm>
            <a:graphic>
              <a:graphicData uri="http://schemas.microsoft.com/office/powerpoint/2016/sectionzoom">
                <psez:sectionZm>
                  <psez:sectionZmObj sectionId="{36D9929F-F72C-4F8F-9996-C38911DA59ED}">
                    <psez:zmPr id="{F11BE662-E0B7-4ADD-95C5-41B03116CA0A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32345" cy="181386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Vista general de sección 1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4EFBCE8-67E3-4628-9E29-6E12025C3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61048" y="3276935"/>
                <a:ext cx="4232345" cy="1813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Vista general de sección 15">
                <a:extLst>
                  <a:ext uri="{FF2B5EF4-FFF2-40B4-BE49-F238E27FC236}">
                    <a16:creationId xmlns:a16="http://schemas.microsoft.com/office/drawing/2014/main" id="{C9E4BB64-8167-4446-870D-60A2C2D029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6096955"/>
                  </p:ext>
                </p:extLst>
              </p:nvPr>
            </p:nvGraphicFramePr>
            <p:xfrm>
              <a:off x="9459805" y="3276935"/>
              <a:ext cx="4232345" cy="1813862"/>
            </p:xfrm>
            <a:graphic>
              <a:graphicData uri="http://schemas.microsoft.com/office/powerpoint/2016/sectionzoom">
                <psez:sectionZm>
                  <psez:sectionZmObj sectionId="{A0116DFB-AFB9-4D00-B82B-A5D073CEE593}">
                    <psez:zmPr id="{01192DA0-2254-4DFB-8F69-8FD1F58788B3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32345" cy="181386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Vista general de sección 1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9E4BB64-8167-4446-870D-60A2C2D029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59805" y="3276935"/>
                <a:ext cx="4232345" cy="1813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Vista general de sección 17">
                <a:extLst>
                  <a:ext uri="{FF2B5EF4-FFF2-40B4-BE49-F238E27FC236}">
                    <a16:creationId xmlns:a16="http://schemas.microsoft.com/office/drawing/2014/main" id="{6861EDC9-2A14-4F5B-83E1-52F6ACFBEC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7814562"/>
                  </p:ext>
                </p:extLst>
              </p:nvPr>
            </p:nvGraphicFramePr>
            <p:xfrm>
              <a:off x="14541352" y="3211592"/>
              <a:ext cx="4384811" cy="1879205"/>
            </p:xfrm>
            <a:graphic>
              <a:graphicData uri="http://schemas.microsoft.com/office/powerpoint/2016/sectionzoom">
                <psez:sectionZm>
                  <psez:sectionZmObj sectionId="{5C57198D-1FCB-4653-A52E-2031B8628462}">
                    <psez:zmPr id="{368B056C-1718-42FB-8062-66EDA32EB444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84811" cy="187920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Vista general de sección 17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861EDC9-2A14-4F5B-83E1-52F6ACFBEC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541352" y="3211592"/>
                <a:ext cx="4384811" cy="18792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736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F0D5004-BB34-42B7-8784-40920C4FBCCC}"/>
              </a:ext>
            </a:extLst>
          </p:cNvPr>
          <p:cNvSpPr txBox="1"/>
          <p:nvPr/>
        </p:nvSpPr>
        <p:spPr>
          <a:xfrm>
            <a:off x="674616" y="1101852"/>
            <a:ext cx="17853167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9600" b="1" dirty="0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WEB</a:t>
            </a:r>
            <a:endParaRPr lang="en-US" sz="85700" b="1" dirty="0">
              <a:solidFill>
                <a:schemeClr val="accent1">
                  <a:lumMod val="50000"/>
                </a:schemeClr>
              </a:solidFill>
              <a:latin typeface="Raleway Light" panose="020B0403030101060003" pitchFamily="34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C16693A-2CBD-4D61-AFA5-A3E09A5FF794}"/>
              </a:ext>
            </a:extLst>
          </p:cNvPr>
          <p:cNvSpPr txBox="1"/>
          <p:nvPr/>
        </p:nvSpPr>
        <p:spPr>
          <a:xfrm>
            <a:off x="674615" y="801639"/>
            <a:ext cx="1785316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500" dirty="0">
                <a:ea typeface="Hack Nerd Font" panose="020B0609030202020204" pitchFamily="50" charset="0"/>
                <a:cs typeface="Hack Nerd Font" panose="020B0609030202020204" pitchFamily="50" charset="0"/>
              </a:rPr>
              <a:t>IMPLEMENTACION</a:t>
            </a:r>
            <a:endParaRPr lang="es-ES" sz="28700" b="1" dirty="0"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775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B4015BC-E2AA-4A45-A954-BBE088057C48}"/>
              </a:ext>
            </a:extLst>
          </p:cNvPr>
          <p:cNvSpPr txBox="1"/>
          <p:nvPr/>
        </p:nvSpPr>
        <p:spPr>
          <a:xfrm>
            <a:off x="674617" y="5358809"/>
            <a:ext cx="1785316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500" b="1" dirty="0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CHATBOT</a:t>
            </a:r>
            <a:endParaRPr lang="es-ES" sz="28700" b="1" dirty="0"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09B243-C053-449C-B435-F1F030B60CC5}"/>
              </a:ext>
            </a:extLst>
          </p:cNvPr>
          <p:cNvSpPr txBox="1"/>
          <p:nvPr/>
        </p:nvSpPr>
        <p:spPr>
          <a:xfrm>
            <a:off x="674616" y="6914706"/>
            <a:ext cx="17853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Simula mantener una conversación</a:t>
            </a:r>
            <a:endParaRPr lang="es-ES" sz="11500" b="1" dirty="0">
              <a:solidFill>
                <a:schemeClr val="accent1">
                  <a:lumMod val="50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820C8F9-3A66-4940-A119-DF269F4CDEF5}"/>
              </a:ext>
            </a:extLst>
          </p:cNvPr>
          <p:cNvSpPr txBox="1"/>
          <p:nvPr/>
        </p:nvSpPr>
        <p:spPr>
          <a:xfrm>
            <a:off x="674616" y="1704753"/>
            <a:ext cx="1785316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900" b="1" dirty="0">
                <a:ea typeface="Hack Nerd Font" panose="020B0609030202020204" pitchFamily="50" charset="0"/>
                <a:cs typeface="Hack Nerd Font" panose="020B0609030202020204" pitchFamily="50" charset="0"/>
              </a:rPr>
              <a:t>🤖   🧑</a:t>
            </a:r>
            <a:endParaRPr lang="es-ES" sz="49600" b="1" dirty="0"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C4CC7142-6460-4363-A7D4-B4DE9EE37B0D}"/>
              </a:ext>
            </a:extLst>
          </p:cNvPr>
          <p:cNvSpPr/>
          <p:nvPr/>
        </p:nvSpPr>
        <p:spPr>
          <a:xfrm rot="10800000">
            <a:off x="8913628" y="2909776"/>
            <a:ext cx="2445488" cy="59542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D0352EB1-797C-4EF2-BCBF-54F3F6368A5E}"/>
              </a:ext>
            </a:extLst>
          </p:cNvPr>
          <p:cNvSpPr/>
          <p:nvPr/>
        </p:nvSpPr>
        <p:spPr>
          <a:xfrm>
            <a:off x="8913628" y="3735764"/>
            <a:ext cx="2445488" cy="59542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0611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6027BAA-0CE3-4173-B18A-F04799F9E3BB}"/>
              </a:ext>
            </a:extLst>
          </p:cNvPr>
          <p:cNvSpPr txBox="1"/>
          <p:nvPr/>
        </p:nvSpPr>
        <p:spPr>
          <a:xfrm>
            <a:off x="674613" y="580468"/>
            <a:ext cx="1785316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700" dirty="0">
                <a:solidFill>
                  <a:schemeClr val="accent1">
                    <a:lumMod val="50000"/>
                  </a:schemeClr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MODELO</a:t>
            </a:r>
            <a:endParaRPr lang="en-US" sz="49600" dirty="0">
              <a:solidFill>
                <a:schemeClr val="accent1">
                  <a:lumMod val="50000"/>
                </a:schemeClr>
              </a:solidFill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629C4CB-53B6-4EAA-82DA-363C694FD620}"/>
              </a:ext>
            </a:extLst>
          </p:cNvPr>
          <p:cNvSpPr txBox="1"/>
          <p:nvPr/>
        </p:nvSpPr>
        <p:spPr>
          <a:xfrm>
            <a:off x="674614" y="4212511"/>
            <a:ext cx="178531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600" dirty="0"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DE</a:t>
            </a:r>
            <a:r>
              <a:rPr lang="es-ES" sz="16600" b="1" dirty="0">
                <a:solidFill>
                  <a:schemeClr val="accent1">
                    <a:lumMod val="50000"/>
                  </a:schemeClr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 </a:t>
            </a:r>
            <a:r>
              <a:rPr lang="es-ES" sz="16600" i="1" dirty="0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LENGUAJE</a:t>
            </a:r>
            <a:endParaRPr lang="en-US" sz="28700" i="1" dirty="0"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311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AC975DF-875A-4F03-805B-4EC6632FE460}"/>
              </a:ext>
            </a:extLst>
          </p:cNvPr>
          <p:cNvSpPr txBox="1"/>
          <p:nvPr/>
        </p:nvSpPr>
        <p:spPr>
          <a:xfrm>
            <a:off x="844737" y="1892596"/>
            <a:ext cx="1785316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500" b="1" dirty="0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Modelo Estadístico</a:t>
            </a:r>
            <a:endParaRPr lang="es-ES" sz="28700" b="1" dirty="0"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0041419-C49F-4BB6-BFF7-1BE4AE04153B}"/>
              </a:ext>
            </a:extLst>
          </p:cNvPr>
          <p:cNvSpPr txBox="1"/>
          <p:nvPr/>
        </p:nvSpPr>
        <p:spPr>
          <a:xfrm>
            <a:off x="844737" y="3754644"/>
            <a:ext cx="17853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PROCESAMIENTO DEL LENGUAJE NATURAL PLN</a:t>
            </a:r>
            <a:endParaRPr lang="es-ES" sz="8000" b="1" dirty="0">
              <a:solidFill>
                <a:schemeClr val="accent1">
                  <a:lumMod val="50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4899C0-B503-4675-8F16-957505C2EDFD}"/>
              </a:ext>
            </a:extLst>
          </p:cNvPr>
          <p:cNvSpPr txBox="1"/>
          <p:nvPr/>
        </p:nvSpPr>
        <p:spPr>
          <a:xfrm>
            <a:off x="844737" y="4585641"/>
            <a:ext cx="17853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IA | C.C | Lingüística</a:t>
            </a:r>
            <a:endParaRPr lang="es-ES" sz="8000" b="1" dirty="0"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07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FA871EC-B3E8-4394-894C-6425D1BCCF3A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rgbClr val="1F2024"/>
                </a:solidFill>
              </a:rPr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1B91E70-143D-41DA-8D46-7EA5ABDAAF96}"/>
              </a:ext>
            </a:extLst>
          </p:cNvPr>
          <p:cNvSpPr txBox="1"/>
          <p:nvPr/>
        </p:nvSpPr>
        <p:spPr>
          <a:xfrm>
            <a:off x="553069" y="3979953"/>
            <a:ext cx="1122221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520" b="1" dirty="0">
                <a:solidFill>
                  <a:schemeClr val="accent4"/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REGISTRO</a:t>
            </a:r>
            <a:endParaRPr lang="es-ES" sz="11520" b="1" dirty="0">
              <a:solidFill>
                <a:schemeClr val="accent4"/>
              </a:solidFill>
              <a:latin typeface="Raleway Light" panose="020B0403030101060003" pitchFamily="34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  <a:p>
            <a:r>
              <a:rPr lang="es-ES" sz="9600" b="1" dirty="0">
                <a:solidFill>
                  <a:schemeClr val="accent4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E INTERFAZ</a:t>
            </a:r>
            <a:endParaRPr lang="en-US" sz="11520" b="1" dirty="0">
              <a:solidFill>
                <a:schemeClr val="accent4"/>
              </a:solidFill>
              <a:latin typeface="Raleway Light" panose="020B0403030101060003" pitchFamily="34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3554C887-6D02-4F6F-9309-2434150CF20B}"/>
              </a:ext>
            </a:extLst>
          </p:cNvPr>
          <p:cNvSpPr/>
          <p:nvPr/>
        </p:nvSpPr>
        <p:spPr>
          <a:xfrm>
            <a:off x="13188061" y="1586147"/>
            <a:ext cx="5458998" cy="5461269"/>
          </a:xfrm>
          <a:custGeom>
            <a:avLst/>
            <a:gdLst>
              <a:gd name="connsiteX0" fmla="*/ 0 w 5458998"/>
              <a:gd name="connsiteY0" fmla="*/ 1311159 h 5461269"/>
              <a:gd name="connsiteX1" fmla="*/ 1311159 w 5458998"/>
              <a:gd name="connsiteY1" fmla="*/ 0 h 5461269"/>
              <a:gd name="connsiteX2" fmla="*/ 4147613 w 5458998"/>
              <a:gd name="connsiteY2" fmla="*/ 0 h 5461269"/>
              <a:gd name="connsiteX3" fmla="*/ 5458999 w 5458998"/>
              <a:gd name="connsiteY3" fmla="*/ 1311159 h 5461269"/>
              <a:gd name="connsiteX4" fmla="*/ 5458999 w 5458998"/>
              <a:gd name="connsiteY4" fmla="*/ 5461269 h 5461269"/>
              <a:gd name="connsiteX5" fmla="*/ 1311159 w 5458998"/>
              <a:gd name="connsiteY5" fmla="*/ 5461269 h 5461269"/>
              <a:gd name="connsiteX6" fmla="*/ 0 w 5458998"/>
              <a:gd name="connsiteY6" fmla="*/ 4150111 h 5461269"/>
              <a:gd name="connsiteX7" fmla="*/ 0 w 5458998"/>
              <a:gd name="connsiteY7" fmla="*/ 1311159 h 546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8998" h="5461269">
                <a:moveTo>
                  <a:pt x="0" y="1311159"/>
                </a:moveTo>
                <a:cubicBezTo>
                  <a:pt x="0" y="587001"/>
                  <a:pt x="587001" y="0"/>
                  <a:pt x="1311159" y="0"/>
                </a:cubicBezTo>
                <a:lnTo>
                  <a:pt x="4147613" y="0"/>
                </a:lnTo>
                <a:cubicBezTo>
                  <a:pt x="4871997" y="0"/>
                  <a:pt x="5458999" y="587001"/>
                  <a:pt x="5458999" y="1311159"/>
                </a:cubicBezTo>
                <a:lnTo>
                  <a:pt x="5458999" y="5461269"/>
                </a:lnTo>
                <a:lnTo>
                  <a:pt x="1311159" y="5461269"/>
                </a:lnTo>
                <a:cubicBezTo>
                  <a:pt x="587001" y="5461269"/>
                  <a:pt x="0" y="4874268"/>
                  <a:pt x="0" y="4150111"/>
                </a:cubicBezTo>
                <a:lnTo>
                  <a:pt x="0" y="1311159"/>
                </a:lnTo>
                <a:close/>
              </a:path>
            </a:pathLst>
          </a:custGeom>
          <a:solidFill>
            <a:schemeClr val="accent4"/>
          </a:solidFill>
          <a:ln w="2268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EA582B6-2940-48D5-BA73-707CD686A5BB}"/>
              </a:ext>
            </a:extLst>
          </p:cNvPr>
          <p:cNvSpPr/>
          <p:nvPr/>
        </p:nvSpPr>
        <p:spPr>
          <a:xfrm>
            <a:off x="13887625" y="2263061"/>
            <a:ext cx="4055284" cy="4105394"/>
          </a:xfrm>
          <a:custGeom>
            <a:avLst/>
            <a:gdLst>
              <a:gd name="connsiteX0" fmla="*/ 1812620 w 4055284"/>
              <a:gd name="connsiteY0" fmla="*/ 11 h 4105394"/>
              <a:gd name="connsiteX1" fmla="*/ 824369 w 4055284"/>
              <a:gd name="connsiteY1" fmla="*/ 715994 h 4105394"/>
              <a:gd name="connsiteX2" fmla="*/ 139496 w 4055284"/>
              <a:gd name="connsiteY2" fmla="*/ 1212390 h 4105394"/>
              <a:gd name="connsiteX3" fmla="*/ 267569 w 4055284"/>
              <a:gd name="connsiteY3" fmla="*/ 2424542 h 4105394"/>
              <a:gd name="connsiteX4" fmla="*/ 355222 w 4055284"/>
              <a:gd name="connsiteY4" fmla="*/ 3262921 h 4105394"/>
              <a:gd name="connsiteX5" fmla="*/ 1471546 w 4055284"/>
              <a:gd name="connsiteY5" fmla="*/ 3760680 h 4105394"/>
              <a:gd name="connsiteX6" fmla="*/ 2242709 w 4055284"/>
              <a:gd name="connsiteY6" fmla="*/ 4105387 h 4105394"/>
              <a:gd name="connsiteX7" fmla="*/ 3231188 w 4055284"/>
              <a:gd name="connsiteY7" fmla="*/ 3389404 h 4105394"/>
              <a:gd name="connsiteX8" fmla="*/ 3914698 w 4055284"/>
              <a:gd name="connsiteY8" fmla="*/ 2893235 h 4105394"/>
              <a:gd name="connsiteX9" fmla="*/ 3787987 w 4055284"/>
              <a:gd name="connsiteY9" fmla="*/ 1680856 h 4105394"/>
              <a:gd name="connsiteX10" fmla="*/ 3787987 w 4055284"/>
              <a:gd name="connsiteY10" fmla="*/ 1679493 h 4105394"/>
              <a:gd name="connsiteX11" fmla="*/ 3700334 w 4055284"/>
              <a:gd name="connsiteY11" fmla="*/ 839752 h 4105394"/>
              <a:gd name="connsiteX12" fmla="*/ 2585373 w 4055284"/>
              <a:gd name="connsiteY12" fmla="*/ 343356 h 4105394"/>
              <a:gd name="connsiteX13" fmla="*/ 1812620 w 4055284"/>
              <a:gd name="connsiteY13" fmla="*/ 11 h 4105394"/>
              <a:gd name="connsiteX14" fmla="*/ 1812620 w 4055284"/>
              <a:gd name="connsiteY14" fmla="*/ 266830 h 4105394"/>
              <a:gd name="connsiteX15" fmla="*/ 1811257 w 4055284"/>
              <a:gd name="connsiteY15" fmla="*/ 268192 h 4105394"/>
              <a:gd name="connsiteX16" fmla="*/ 2305383 w 4055284"/>
              <a:gd name="connsiteY16" fmla="*/ 446223 h 4105394"/>
              <a:gd name="connsiteX17" fmla="*/ 2280405 w 4055284"/>
              <a:gd name="connsiteY17" fmla="*/ 460075 h 4105394"/>
              <a:gd name="connsiteX18" fmla="*/ 1461782 w 4055284"/>
              <a:gd name="connsiteY18" fmla="*/ 931492 h 4105394"/>
              <a:gd name="connsiteX19" fmla="*/ 1395020 w 4055284"/>
              <a:gd name="connsiteY19" fmla="*/ 1048211 h 4105394"/>
              <a:gd name="connsiteX20" fmla="*/ 1395020 w 4055284"/>
              <a:gd name="connsiteY20" fmla="*/ 2154771 h 4105394"/>
              <a:gd name="connsiteX21" fmla="*/ 1042819 w 4055284"/>
              <a:gd name="connsiteY21" fmla="*/ 1951762 h 4105394"/>
              <a:gd name="connsiteX22" fmla="*/ 1042819 w 4055284"/>
              <a:gd name="connsiteY22" fmla="*/ 1037084 h 4105394"/>
              <a:gd name="connsiteX23" fmla="*/ 1812620 w 4055284"/>
              <a:gd name="connsiteY23" fmla="*/ 266830 h 4105394"/>
              <a:gd name="connsiteX24" fmla="*/ 2798601 w 4055284"/>
              <a:gd name="connsiteY24" fmla="*/ 589056 h 4105394"/>
              <a:gd name="connsiteX25" fmla="*/ 3467805 w 4055284"/>
              <a:gd name="connsiteY25" fmla="*/ 974638 h 4105394"/>
              <a:gd name="connsiteX26" fmla="*/ 3559545 w 4055284"/>
              <a:gd name="connsiteY26" fmla="*/ 1488973 h 4105394"/>
              <a:gd name="connsiteX27" fmla="*/ 3535929 w 4055284"/>
              <a:gd name="connsiteY27" fmla="*/ 1475121 h 4105394"/>
              <a:gd name="connsiteX28" fmla="*/ 2717533 w 4055284"/>
              <a:gd name="connsiteY28" fmla="*/ 1002341 h 4105394"/>
              <a:gd name="connsiteX29" fmla="*/ 2582648 w 4055284"/>
              <a:gd name="connsiteY29" fmla="*/ 1002341 h 4105394"/>
              <a:gd name="connsiteX30" fmla="*/ 1623463 w 4055284"/>
              <a:gd name="connsiteY30" fmla="*/ 1555735 h 4105394"/>
              <a:gd name="connsiteX31" fmla="*/ 1623463 w 4055284"/>
              <a:gd name="connsiteY31" fmla="*/ 1149716 h 4105394"/>
              <a:gd name="connsiteX32" fmla="*/ 2415290 w 4055284"/>
              <a:gd name="connsiteY32" fmla="*/ 692377 h 4105394"/>
              <a:gd name="connsiteX33" fmla="*/ 2798601 w 4055284"/>
              <a:gd name="connsiteY33" fmla="*/ 589056 h 4105394"/>
              <a:gd name="connsiteX34" fmla="*/ 774184 w 4055284"/>
              <a:gd name="connsiteY34" fmla="*/ 1009154 h 4105394"/>
              <a:gd name="connsiteX35" fmla="*/ 774184 w 4055284"/>
              <a:gd name="connsiteY35" fmla="*/ 1980828 h 4105394"/>
              <a:gd name="connsiteX36" fmla="*/ 840946 w 4055284"/>
              <a:gd name="connsiteY36" fmla="*/ 2097547 h 4105394"/>
              <a:gd name="connsiteX37" fmla="*/ 1798541 w 4055284"/>
              <a:gd name="connsiteY37" fmla="*/ 2649351 h 4105394"/>
              <a:gd name="connsiteX38" fmla="*/ 1444978 w 4055284"/>
              <a:gd name="connsiteY38" fmla="*/ 2853723 h 4105394"/>
              <a:gd name="connsiteX39" fmla="*/ 654286 w 4055284"/>
              <a:gd name="connsiteY39" fmla="*/ 2397747 h 4105394"/>
              <a:gd name="connsiteX40" fmla="*/ 373161 w 4055284"/>
              <a:gd name="connsiteY40" fmla="*/ 1346821 h 4105394"/>
              <a:gd name="connsiteX41" fmla="*/ 774184 w 4055284"/>
              <a:gd name="connsiteY41" fmla="*/ 1009154 h 4105394"/>
              <a:gd name="connsiteX42" fmla="*/ 2608762 w 4055284"/>
              <a:gd name="connsiteY42" fmla="*/ 1249858 h 4105394"/>
              <a:gd name="connsiteX43" fmla="*/ 3400816 w 4055284"/>
              <a:gd name="connsiteY43" fmla="*/ 1705835 h 4105394"/>
              <a:gd name="connsiteX44" fmla="*/ 3681941 w 4055284"/>
              <a:gd name="connsiteY44" fmla="*/ 2756760 h 4105394"/>
              <a:gd name="connsiteX45" fmla="*/ 3683303 w 4055284"/>
              <a:gd name="connsiteY45" fmla="*/ 2758122 h 4105394"/>
              <a:gd name="connsiteX46" fmla="*/ 3282508 w 4055284"/>
              <a:gd name="connsiteY46" fmla="*/ 3094655 h 4105394"/>
              <a:gd name="connsiteX47" fmla="*/ 3282508 w 4055284"/>
              <a:gd name="connsiteY47" fmla="*/ 2122753 h 4105394"/>
              <a:gd name="connsiteX48" fmla="*/ 3215746 w 4055284"/>
              <a:gd name="connsiteY48" fmla="*/ 2006034 h 4105394"/>
              <a:gd name="connsiteX49" fmla="*/ 2256788 w 4055284"/>
              <a:gd name="connsiteY49" fmla="*/ 1452641 h 4105394"/>
              <a:gd name="connsiteX50" fmla="*/ 2608762 w 4055284"/>
              <a:gd name="connsiteY50" fmla="*/ 1249858 h 4105394"/>
              <a:gd name="connsiteX51" fmla="*/ 2026983 w 4055284"/>
              <a:gd name="connsiteY51" fmla="*/ 1584801 h 4105394"/>
              <a:gd name="connsiteX52" fmla="*/ 2430731 w 4055284"/>
              <a:gd name="connsiteY52" fmla="*/ 1818239 h 4105394"/>
              <a:gd name="connsiteX53" fmla="*/ 2430731 w 4055284"/>
              <a:gd name="connsiteY53" fmla="*/ 2283980 h 4105394"/>
              <a:gd name="connsiteX54" fmla="*/ 2026983 w 4055284"/>
              <a:gd name="connsiteY54" fmla="*/ 2517418 h 4105394"/>
              <a:gd name="connsiteX55" fmla="*/ 1623236 w 4055284"/>
              <a:gd name="connsiteY55" fmla="*/ 2283980 h 4105394"/>
              <a:gd name="connsiteX56" fmla="*/ 1623236 w 4055284"/>
              <a:gd name="connsiteY56" fmla="*/ 1818239 h 4105394"/>
              <a:gd name="connsiteX57" fmla="*/ 2026983 w 4055284"/>
              <a:gd name="connsiteY57" fmla="*/ 1584801 h 4105394"/>
              <a:gd name="connsiteX58" fmla="*/ 2661671 w 4055284"/>
              <a:gd name="connsiteY58" fmla="*/ 1951762 h 4105394"/>
              <a:gd name="connsiteX59" fmla="*/ 3013872 w 4055284"/>
              <a:gd name="connsiteY59" fmla="*/ 2154771 h 4105394"/>
              <a:gd name="connsiteX60" fmla="*/ 3013872 w 4055284"/>
              <a:gd name="connsiteY60" fmla="*/ 3068086 h 4105394"/>
              <a:gd name="connsiteX61" fmla="*/ 2244072 w 4055284"/>
              <a:gd name="connsiteY61" fmla="*/ 3838341 h 4105394"/>
              <a:gd name="connsiteX62" fmla="*/ 2244072 w 4055284"/>
              <a:gd name="connsiteY62" fmla="*/ 3836979 h 4105394"/>
              <a:gd name="connsiteX63" fmla="*/ 1751309 w 4055284"/>
              <a:gd name="connsiteY63" fmla="*/ 3658948 h 4105394"/>
              <a:gd name="connsiteX64" fmla="*/ 1776287 w 4055284"/>
              <a:gd name="connsiteY64" fmla="*/ 3645096 h 4105394"/>
              <a:gd name="connsiteX65" fmla="*/ 2594683 w 4055284"/>
              <a:gd name="connsiteY65" fmla="*/ 3173906 h 4105394"/>
              <a:gd name="connsiteX66" fmla="*/ 2661444 w 4055284"/>
              <a:gd name="connsiteY66" fmla="*/ 3057187 h 4105394"/>
              <a:gd name="connsiteX67" fmla="*/ 2661671 w 4055284"/>
              <a:gd name="connsiteY67" fmla="*/ 1951762 h 4105394"/>
              <a:gd name="connsiteX68" fmla="*/ 2431867 w 4055284"/>
              <a:gd name="connsiteY68" fmla="*/ 2549663 h 4105394"/>
              <a:gd name="connsiteX69" fmla="*/ 2431867 w 4055284"/>
              <a:gd name="connsiteY69" fmla="*/ 2955682 h 4105394"/>
              <a:gd name="connsiteX70" fmla="*/ 1639812 w 4055284"/>
              <a:gd name="connsiteY70" fmla="*/ 3411658 h 4105394"/>
              <a:gd name="connsiteX71" fmla="*/ 587524 w 4055284"/>
              <a:gd name="connsiteY71" fmla="*/ 3130760 h 4105394"/>
              <a:gd name="connsiteX72" fmla="*/ 588887 w 4055284"/>
              <a:gd name="connsiteY72" fmla="*/ 3130760 h 4105394"/>
              <a:gd name="connsiteX73" fmla="*/ 496920 w 4055284"/>
              <a:gd name="connsiteY73" fmla="*/ 2616425 h 4105394"/>
              <a:gd name="connsiteX74" fmla="*/ 520536 w 4055284"/>
              <a:gd name="connsiteY74" fmla="*/ 2630277 h 4105394"/>
              <a:gd name="connsiteX75" fmla="*/ 1338932 w 4055284"/>
              <a:gd name="connsiteY75" fmla="*/ 3103057 h 4105394"/>
              <a:gd name="connsiteX76" fmla="*/ 1473817 w 4055284"/>
              <a:gd name="connsiteY76" fmla="*/ 3103057 h 4105394"/>
              <a:gd name="connsiteX77" fmla="*/ 2431867 w 4055284"/>
              <a:gd name="connsiteY77" fmla="*/ 2549663 h 410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055284" h="4105394">
                <a:moveTo>
                  <a:pt x="1812620" y="11"/>
                </a:moveTo>
                <a:cubicBezTo>
                  <a:pt x="1363002" y="11"/>
                  <a:pt x="963569" y="289084"/>
                  <a:pt x="824369" y="715994"/>
                </a:cubicBezTo>
                <a:cubicBezTo>
                  <a:pt x="535296" y="775489"/>
                  <a:pt x="285735" y="956244"/>
                  <a:pt x="139496" y="1212390"/>
                </a:cubicBezTo>
                <a:cubicBezTo>
                  <a:pt x="-85994" y="1601605"/>
                  <a:pt x="-34447" y="2090962"/>
                  <a:pt x="267569" y="2424542"/>
                </a:cubicBezTo>
                <a:cubicBezTo>
                  <a:pt x="174239" y="2704077"/>
                  <a:pt x="206257" y="3009727"/>
                  <a:pt x="355222" y="3262921"/>
                </a:cubicBezTo>
                <a:cubicBezTo>
                  <a:pt x="579350" y="3653498"/>
                  <a:pt x="1030330" y="3853782"/>
                  <a:pt x="1471546" y="3760680"/>
                </a:cubicBezTo>
                <a:cubicBezTo>
                  <a:pt x="1667062" y="3980947"/>
                  <a:pt x="1947960" y="4106522"/>
                  <a:pt x="2242709" y="4105387"/>
                </a:cubicBezTo>
                <a:cubicBezTo>
                  <a:pt x="2692327" y="4105387"/>
                  <a:pt x="3091761" y="3816314"/>
                  <a:pt x="3231188" y="3389404"/>
                </a:cubicBezTo>
                <a:cubicBezTo>
                  <a:pt x="3520714" y="3329682"/>
                  <a:pt x="3769821" y="3148927"/>
                  <a:pt x="3914698" y="2893235"/>
                </a:cubicBezTo>
                <a:cubicBezTo>
                  <a:pt x="4141550" y="2504020"/>
                  <a:pt x="4090003" y="2014663"/>
                  <a:pt x="3787987" y="1680856"/>
                </a:cubicBezTo>
                <a:lnTo>
                  <a:pt x="3787987" y="1679493"/>
                </a:lnTo>
                <a:cubicBezTo>
                  <a:pt x="3881317" y="1399958"/>
                  <a:pt x="3849299" y="1094082"/>
                  <a:pt x="3700334" y="839752"/>
                </a:cubicBezTo>
                <a:cubicBezTo>
                  <a:pt x="3476207" y="450537"/>
                  <a:pt x="3025226" y="250253"/>
                  <a:pt x="2585373" y="343356"/>
                </a:cubicBezTo>
                <a:cubicBezTo>
                  <a:pt x="2388722" y="123542"/>
                  <a:pt x="2107370" y="-1351"/>
                  <a:pt x="1812620" y="11"/>
                </a:cubicBezTo>
                <a:close/>
                <a:moveTo>
                  <a:pt x="1812620" y="266830"/>
                </a:moveTo>
                <a:lnTo>
                  <a:pt x="1811257" y="268192"/>
                </a:lnTo>
                <a:cubicBezTo>
                  <a:pt x="1992240" y="268192"/>
                  <a:pt x="2166183" y="330639"/>
                  <a:pt x="2305383" y="446223"/>
                </a:cubicBezTo>
                <a:cubicBezTo>
                  <a:pt x="2299706" y="448948"/>
                  <a:pt x="2288579" y="455987"/>
                  <a:pt x="2280405" y="460075"/>
                </a:cubicBezTo>
                <a:lnTo>
                  <a:pt x="1461782" y="931492"/>
                </a:lnTo>
                <a:cubicBezTo>
                  <a:pt x="1419999" y="955109"/>
                  <a:pt x="1395020" y="999616"/>
                  <a:pt x="1395020" y="1048211"/>
                </a:cubicBezTo>
                <a:lnTo>
                  <a:pt x="1395020" y="2154771"/>
                </a:lnTo>
                <a:lnTo>
                  <a:pt x="1042819" y="1951762"/>
                </a:lnTo>
                <a:lnTo>
                  <a:pt x="1042819" y="1037084"/>
                </a:lnTo>
                <a:cubicBezTo>
                  <a:pt x="1042592" y="612218"/>
                  <a:pt x="1387073" y="267511"/>
                  <a:pt x="1812620" y="266830"/>
                </a:cubicBezTo>
                <a:close/>
                <a:moveTo>
                  <a:pt x="2798601" y="589056"/>
                </a:moveTo>
                <a:cubicBezTo>
                  <a:pt x="3074730" y="588602"/>
                  <a:pt x="3329967" y="735523"/>
                  <a:pt x="3467805" y="974638"/>
                </a:cubicBezTo>
                <a:cubicBezTo>
                  <a:pt x="3556820" y="1130414"/>
                  <a:pt x="3590201" y="1312532"/>
                  <a:pt x="3559545" y="1488973"/>
                </a:cubicBezTo>
                <a:cubicBezTo>
                  <a:pt x="3553868" y="1484886"/>
                  <a:pt x="3542968" y="1479209"/>
                  <a:pt x="3535929" y="1475121"/>
                </a:cubicBezTo>
                <a:lnTo>
                  <a:pt x="2717533" y="1002341"/>
                </a:lnTo>
                <a:cubicBezTo>
                  <a:pt x="2675751" y="978725"/>
                  <a:pt x="2624431" y="978725"/>
                  <a:pt x="2582648" y="1002341"/>
                </a:cubicBezTo>
                <a:lnTo>
                  <a:pt x="1623463" y="1555735"/>
                </a:lnTo>
                <a:lnTo>
                  <a:pt x="1623463" y="1149716"/>
                </a:lnTo>
                <a:lnTo>
                  <a:pt x="2415290" y="692377"/>
                </a:lnTo>
                <a:cubicBezTo>
                  <a:pt x="2531782" y="624935"/>
                  <a:pt x="2663942" y="589283"/>
                  <a:pt x="2798601" y="589056"/>
                </a:cubicBezTo>
                <a:close/>
                <a:moveTo>
                  <a:pt x="774184" y="1009154"/>
                </a:moveTo>
                <a:lnTo>
                  <a:pt x="774184" y="1980828"/>
                </a:lnTo>
                <a:cubicBezTo>
                  <a:pt x="774184" y="2029423"/>
                  <a:pt x="799163" y="2072569"/>
                  <a:pt x="840946" y="2097547"/>
                </a:cubicBezTo>
                <a:lnTo>
                  <a:pt x="1798541" y="2649351"/>
                </a:lnTo>
                <a:lnTo>
                  <a:pt x="1444978" y="2853723"/>
                </a:lnTo>
                <a:lnTo>
                  <a:pt x="654286" y="2397747"/>
                </a:lnTo>
                <a:cubicBezTo>
                  <a:pt x="286417" y="2184746"/>
                  <a:pt x="160614" y="1714464"/>
                  <a:pt x="373161" y="1346821"/>
                </a:cubicBezTo>
                <a:cubicBezTo>
                  <a:pt x="463312" y="1191045"/>
                  <a:pt x="605010" y="1071601"/>
                  <a:pt x="774184" y="1009154"/>
                </a:cubicBezTo>
                <a:close/>
                <a:moveTo>
                  <a:pt x="2608762" y="1249858"/>
                </a:moveTo>
                <a:lnTo>
                  <a:pt x="3400816" y="1705835"/>
                </a:lnTo>
                <a:cubicBezTo>
                  <a:pt x="3769821" y="1918608"/>
                  <a:pt x="3894942" y="2388437"/>
                  <a:pt x="3681941" y="2756760"/>
                </a:cubicBezTo>
                <a:lnTo>
                  <a:pt x="3683303" y="2758122"/>
                </a:lnTo>
                <a:cubicBezTo>
                  <a:pt x="3592926" y="2913899"/>
                  <a:pt x="3450774" y="3033343"/>
                  <a:pt x="3282508" y="3094655"/>
                </a:cubicBezTo>
                <a:lnTo>
                  <a:pt x="3282508" y="2122753"/>
                </a:lnTo>
                <a:cubicBezTo>
                  <a:pt x="3282508" y="2074158"/>
                  <a:pt x="3257529" y="2029650"/>
                  <a:pt x="3215746" y="2006034"/>
                </a:cubicBezTo>
                <a:lnTo>
                  <a:pt x="2256788" y="1452641"/>
                </a:lnTo>
                <a:lnTo>
                  <a:pt x="2608762" y="1249858"/>
                </a:lnTo>
                <a:close/>
                <a:moveTo>
                  <a:pt x="2026983" y="1584801"/>
                </a:moveTo>
                <a:lnTo>
                  <a:pt x="2430731" y="1818239"/>
                </a:lnTo>
                <a:lnTo>
                  <a:pt x="2430731" y="2283980"/>
                </a:lnTo>
                <a:lnTo>
                  <a:pt x="2026983" y="2517418"/>
                </a:lnTo>
                <a:lnTo>
                  <a:pt x="1623236" y="2283980"/>
                </a:lnTo>
                <a:lnTo>
                  <a:pt x="1623236" y="1818239"/>
                </a:lnTo>
                <a:lnTo>
                  <a:pt x="2026983" y="1584801"/>
                </a:lnTo>
                <a:close/>
                <a:moveTo>
                  <a:pt x="2661671" y="1951762"/>
                </a:moveTo>
                <a:lnTo>
                  <a:pt x="3013872" y="2154771"/>
                </a:lnTo>
                <a:lnTo>
                  <a:pt x="3013872" y="3068086"/>
                </a:lnTo>
                <a:cubicBezTo>
                  <a:pt x="3013872" y="3493407"/>
                  <a:pt x="2668711" y="3838341"/>
                  <a:pt x="2244072" y="3838341"/>
                </a:cubicBezTo>
                <a:lnTo>
                  <a:pt x="2244072" y="3836979"/>
                </a:lnTo>
                <a:cubicBezTo>
                  <a:pt x="2064451" y="3836979"/>
                  <a:pt x="1889146" y="3774304"/>
                  <a:pt x="1751309" y="3658948"/>
                </a:cubicBezTo>
                <a:cubicBezTo>
                  <a:pt x="1756986" y="3656223"/>
                  <a:pt x="1769475" y="3649183"/>
                  <a:pt x="1776287" y="3645096"/>
                </a:cubicBezTo>
                <a:lnTo>
                  <a:pt x="2594683" y="3173906"/>
                </a:lnTo>
                <a:cubicBezTo>
                  <a:pt x="2636466" y="3150289"/>
                  <a:pt x="2662807" y="3105782"/>
                  <a:pt x="2661444" y="3057187"/>
                </a:cubicBezTo>
                <a:lnTo>
                  <a:pt x="2661671" y="1951762"/>
                </a:lnTo>
                <a:close/>
                <a:moveTo>
                  <a:pt x="2431867" y="2549663"/>
                </a:moveTo>
                <a:lnTo>
                  <a:pt x="2431867" y="2955682"/>
                </a:lnTo>
                <a:lnTo>
                  <a:pt x="1639812" y="3411658"/>
                </a:lnTo>
                <a:cubicBezTo>
                  <a:pt x="1270808" y="3623069"/>
                  <a:pt x="800525" y="3497948"/>
                  <a:pt x="587524" y="3130760"/>
                </a:cubicBezTo>
                <a:lnTo>
                  <a:pt x="588887" y="3130760"/>
                </a:lnTo>
                <a:cubicBezTo>
                  <a:pt x="498509" y="2976346"/>
                  <a:pt x="466264" y="2792866"/>
                  <a:pt x="496920" y="2616425"/>
                </a:cubicBezTo>
                <a:cubicBezTo>
                  <a:pt x="502597" y="2620512"/>
                  <a:pt x="513724" y="2626189"/>
                  <a:pt x="520536" y="2630277"/>
                </a:cubicBezTo>
                <a:lnTo>
                  <a:pt x="1338932" y="3103057"/>
                </a:lnTo>
                <a:cubicBezTo>
                  <a:pt x="1380714" y="3126673"/>
                  <a:pt x="1432034" y="3126673"/>
                  <a:pt x="1473817" y="3103057"/>
                </a:cubicBezTo>
                <a:lnTo>
                  <a:pt x="2431867" y="2549663"/>
                </a:lnTo>
                <a:close/>
              </a:path>
            </a:pathLst>
          </a:custGeom>
          <a:solidFill>
            <a:schemeClr val="tx1"/>
          </a:solidFill>
          <a:ln w="2268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9A1268-DDD1-40AF-8F08-E77931196EB7}"/>
              </a:ext>
            </a:extLst>
          </p:cNvPr>
          <p:cNvSpPr txBox="1"/>
          <p:nvPr/>
        </p:nvSpPr>
        <p:spPr>
          <a:xfrm>
            <a:off x="549665" y="7794218"/>
            <a:ext cx="1809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2"/>
              </a:rPr>
              <a:t>http://automatacore.com</a:t>
            </a:r>
            <a:endParaRPr lang="es-ES" sz="14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04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AC975DF-875A-4F03-805B-4EC6632FE460}"/>
              </a:ext>
            </a:extLst>
          </p:cNvPr>
          <p:cNvSpPr txBox="1"/>
          <p:nvPr/>
        </p:nvSpPr>
        <p:spPr>
          <a:xfrm>
            <a:off x="249315" y="3662602"/>
            <a:ext cx="1785316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500" b="1" dirty="0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Hoy  hace un </a:t>
            </a:r>
            <a:r>
              <a:rPr lang="es-ES" sz="11500" b="1" dirty="0" err="1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dia</a:t>
            </a:r>
            <a:r>
              <a:rPr lang="es-ES" sz="11500" b="1" dirty="0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 muy…</a:t>
            </a:r>
            <a:endParaRPr lang="es-ES" sz="28700" b="1" dirty="0"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0041419-C49F-4BB6-BFF7-1BE4AE04153B}"/>
              </a:ext>
            </a:extLst>
          </p:cNvPr>
          <p:cNvSpPr txBox="1"/>
          <p:nvPr/>
        </p:nvSpPr>
        <p:spPr>
          <a:xfrm>
            <a:off x="674616" y="230602"/>
            <a:ext cx="17853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Modelo de lenguaje Generativo de Texto</a:t>
            </a:r>
            <a:endParaRPr lang="es-ES" sz="8000" b="1" dirty="0">
              <a:solidFill>
                <a:schemeClr val="accent1">
                  <a:lumMod val="50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4899C0-B503-4675-8F16-957505C2EDFD}"/>
              </a:ext>
            </a:extLst>
          </p:cNvPr>
          <p:cNvSpPr txBox="1"/>
          <p:nvPr/>
        </p:nvSpPr>
        <p:spPr>
          <a:xfrm>
            <a:off x="7631242" y="5690674"/>
            <a:ext cx="33019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SOLEADO</a:t>
            </a:r>
            <a:endParaRPr lang="es-ES" sz="4800" dirty="0">
              <a:solidFill>
                <a:schemeClr val="accent2">
                  <a:lumMod val="50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  <a:p>
            <a:r>
              <a:rPr lang="es-ES" sz="4800" dirty="0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CALUROSO</a:t>
            </a:r>
          </a:p>
          <a:p>
            <a:r>
              <a:rPr lang="es-ES" sz="4800" dirty="0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LLUVIOSO</a:t>
            </a:r>
            <a:endParaRPr lang="es-ES" sz="8000" dirty="0">
              <a:solidFill>
                <a:schemeClr val="accent1">
                  <a:lumMod val="50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EB4CC3B-C36D-4EF4-AB6D-26D1A3B8D28D}"/>
              </a:ext>
            </a:extLst>
          </p:cNvPr>
          <p:cNvSpPr txBox="1"/>
          <p:nvPr/>
        </p:nvSpPr>
        <p:spPr>
          <a:xfrm>
            <a:off x="1099917" y="1227623"/>
            <a:ext cx="17853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i="1" dirty="0">
                <a:latin typeface="Raleway" panose="020B05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Estoy deshidratado,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70FE36-9E99-4CD8-96AA-DCB9FC11DC17}"/>
              </a:ext>
            </a:extLst>
          </p:cNvPr>
          <p:cNvSpPr txBox="1"/>
          <p:nvPr/>
        </p:nvSpPr>
        <p:spPr>
          <a:xfrm>
            <a:off x="12719472" y="5690674"/>
            <a:ext cx="16770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25%</a:t>
            </a:r>
          </a:p>
          <a:p>
            <a:r>
              <a:rPr lang="es-ES" sz="4800" dirty="0">
                <a:solidFill>
                  <a:schemeClr val="accent2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70%</a:t>
            </a:r>
          </a:p>
          <a:p>
            <a:r>
              <a:rPr lang="es-ES" sz="4800" dirty="0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5 %</a:t>
            </a:r>
            <a:endParaRPr lang="es-ES" sz="8000" dirty="0">
              <a:solidFill>
                <a:schemeClr val="accent1">
                  <a:lumMod val="50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186809D-87D3-4831-ABD3-DEF4879C7BA4}"/>
              </a:ext>
            </a:extLst>
          </p:cNvPr>
          <p:cNvSpPr txBox="1"/>
          <p:nvPr/>
        </p:nvSpPr>
        <p:spPr>
          <a:xfrm>
            <a:off x="1099917" y="2123350"/>
            <a:ext cx="17853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i="1" dirty="0">
                <a:latin typeface="Raleway" panose="020B05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El cielo esta despejado,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D195FE1-D66C-4489-AF59-376E53C5BE85}"/>
              </a:ext>
            </a:extLst>
          </p:cNvPr>
          <p:cNvSpPr txBox="1"/>
          <p:nvPr/>
        </p:nvSpPr>
        <p:spPr>
          <a:xfrm>
            <a:off x="14169044" y="5690674"/>
            <a:ext cx="16770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accent2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75%</a:t>
            </a:r>
          </a:p>
          <a:p>
            <a:r>
              <a:rPr lang="es-ES" sz="4800" dirty="0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25%</a:t>
            </a:r>
          </a:p>
          <a:p>
            <a:r>
              <a:rPr lang="es-ES" sz="4800" dirty="0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5 %</a:t>
            </a:r>
            <a:endParaRPr lang="es-ES" sz="8000" dirty="0">
              <a:solidFill>
                <a:schemeClr val="accent1">
                  <a:lumMod val="50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057534D-9A10-4240-B3C7-9E730065008D}"/>
              </a:ext>
            </a:extLst>
          </p:cNvPr>
          <p:cNvSpPr txBox="1"/>
          <p:nvPr/>
        </p:nvSpPr>
        <p:spPr>
          <a:xfrm>
            <a:off x="15618616" y="5690674"/>
            <a:ext cx="16770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5 %</a:t>
            </a:r>
          </a:p>
          <a:p>
            <a:r>
              <a:rPr lang="es-ES" sz="4800" dirty="0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5 %</a:t>
            </a:r>
          </a:p>
          <a:p>
            <a:r>
              <a:rPr lang="es-ES" sz="4800" dirty="0">
                <a:solidFill>
                  <a:schemeClr val="accent2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90%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F33C232-6318-4904-853C-EB56B8B21D75}"/>
              </a:ext>
            </a:extLst>
          </p:cNvPr>
          <p:cNvSpPr txBox="1"/>
          <p:nvPr/>
        </p:nvSpPr>
        <p:spPr>
          <a:xfrm>
            <a:off x="1099916" y="3042014"/>
            <a:ext cx="17853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i="1" dirty="0">
                <a:latin typeface="Raleway" panose="020B05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Debo usar un impermeable,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5C8CF3C-8A1E-4632-A019-944439C136E5}"/>
              </a:ext>
            </a:extLst>
          </p:cNvPr>
          <p:cNvSpPr txBox="1"/>
          <p:nvPr/>
        </p:nvSpPr>
        <p:spPr>
          <a:xfrm>
            <a:off x="6592187" y="5647683"/>
            <a:ext cx="16770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accent2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🌄</a:t>
            </a:r>
          </a:p>
          <a:p>
            <a:r>
              <a:rPr lang="es-ES" sz="4800" b="1" dirty="0">
                <a:solidFill>
                  <a:schemeClr val="accent2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🌞</a:t>
            </a:r>
          </a:p>
          <a:p>
            <a:r>
              <a:rPr lang="es-ES" sz="4800" b="1" dirty="0">
                <a:solidFill>
                  <a:schemeClr val="accent2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🌦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FEC0805-083D-42F0-AEB6-C34A0E3B7188}"/>
              </a:ext>
            </a:extLst>
          </p:cNvPr>
          <p:cNvSpPr txBox="1"/>
          <p:nvPr/>
        </p:nvSpPr>
        <p:spPr>
          <a:xfrm>
            <a:off x="11225290" y="5690674"/>
            <a:ext cx="1860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accent2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60%</a:t>
            </a:r>
          </a:p>
          <a:p>
            <a:r>
              <a:rPr lang="es-ES" sz="4800" dirty="0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30%</a:t>
            </a:r>
          </a:p>
          <a:p>
            <a:r>
              <a:rPr lang="es-ES" sz="4800" dirty="0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10%</a:t>
            </a:r>
            <a:endParaRPr lang="es-ES" sz="8000" dirty="0">
              <a:solidFill>
                <a:schemeClr val="accent1">
                  <a:lumMod val="50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92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D14DE94-8356-44F4-B94C-E2F28A7A5970}"/>
              </a:ext>
            </a:extLst>
          </p:cNvPr>
          <p:cNvSpPr txBox="1"/>
          <p:nvPr/>
        </p:nvSpPr>
        <p:spPr>
          <a:xfrm>
            <a:off x="674613" y="452878"/>
            <a:ext cx="17853167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9500" dirty="0">
                <a:solidFill>
                  <a:schemeClr val="accent1">
                    <a:lumMod val="50000"/>
                  </a:schemeClr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LLM</a:t>
            </a:r>
            <a:endParaRPr lang="en-US" sz="102800" dirty="0">
              <a:solidFill>
                <a:schemeClr val="accent1">
                  <a:lumMod val="50000"/>
                </a:schemeClr>
              </a:solidFill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4DE28E3-FC0D-4C28-9F9F-EE07CAA4E47A}"/>
              </a:ext>
            </a:extLst>
          </p:cNvPr>
          <p:cNvSpPr txBox="1"/>
          <p:nvPr/>
        </p:nvSpPr>
        <p:spPr>
          <a:xfrm>
            <a:off x="0" y="576174"/>
            <a:ext cx="1920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 err="1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Large</a:t>
            </a:r>
            <a:r>
              <a:rPr lang="es-ES" sz="9600" dirty="0"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 </a:t>
            </a:r>
            <a:r>
              <a:rPr lang="es-ES" sz="9600" b="1" dirty="0" err="1"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Language</a:t>
            </a:r>
            <a:r>
              <a:rPr lang="es-ES" sz="9600" dirty="0"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 </a:t>
            </a:r>
            <a:r>
              <a:rPr lang="es-ES" sz="9600" dirty="0" err="1"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Model</a:t>
            </a:r>
            <a:endParaRPr lang="en-US" sz="16600" i="1" dirty="0"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992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D3EC66C-1333-4703-AA3B-3A91BA2CA223}"/>
              </a:ext>
            </a:extLst>
          </p:cNvPr>
          <p:cNvSpPr txBox="1"/>
          <p:nvPr/>
        </p:nvSpPr>
        <p:spPr>
          <a:xfrm>
            <a:off x="0" y="1892596"/>
            <a:ext cx="192023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500" b="1" dirty="0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Es un modelo de lenguaje </a:t>
            </a:r>
            <a:endParaRPr lang="es-ES" sz="28700" b="1" dirty="0"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D4FE83F-B261-4EA0-8E38-FCEEBB69E901}"/>
              </a:ext>
            </a:extLst>
          </p:cNvPr>
          <p:cNvSpPr txBox="1"/>
          <p:nvPr/>
        </p:nvSpPr>
        <p:spPr>
          <a:xfrm>
            <a:off x="844737" y="3754644"/>
            <a:ext cx="17853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CORPUS(MATERIAL DE ENTRENAMIENTO) DE</a:t>
            </a:r>
            <a:endParaRPr lang="es-ES" sz="8000" b="1" dirty="0">
              <a:solidFill>
                <a:schemeClr val="accent1">
                  <a:lumMod val="50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830F18F-AF62-4E87-8DB5-80C498994B59}"/>
              </a:ext>
            </a:extLst>
          </p:cNvPr>
          <p:cNvSpPr txBox="1"/>
          <p:nvPr/>
        </p:nvSpPr>
        <p:spPr>
          <a:xfrm>
            <a:off x="844737" y="4585641"/>
            <a:ext cx="1785316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3900" b="1" dirty="0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BILLONES</a:t>
            </a:r>
            <a:endParaRPr lang="es-ES" sz="59500" b="1" dirty="0"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33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950B043-22ED-450A-96CD-E3845AC05FCF}"/>
              </a:ext>
            </a:extLst>
          </p:cNvPr>
          <p:cNvSpPr txBox="1"/>
          <p:nvPr/>
        </p:nvSpPr>
        <p:spPr>
          <a:xfrm>
            <a:off x="3729093" y="390703"/>
            <a:ext cx="11744213" cy="744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3900" b="1" dirty="0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PALM</a:t>
            </a:r>
          </a:p>
          <a:p>
            <a:pPr algn="ctr"/>
            <a:r>
              <a:rPr lang="es-ES" sz="23900" b="1" dirty="0" err="1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LLaMA</a:t>
            </a:r>
            <a:endParaRPr lang="es-ES" sz="59500" b="1" dirty="0"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41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950B043-22ED-450A-96CD-E3845AC05FCF}"/>
              </a:ext>
            </a:extLst>
          </p:cNvPr>
          <p:cNvSpPr txBox="1"/>
          <p:nvPr/>
        </p:nvSpPr>
        <p:spPr>
          <a:xfrm>
            <a:off x="3729091" y="-514246"/>
            <a:ext cx="11744213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1300" b="1" dirty="0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GPT</a:t>
            </a:r>
            <a:endParaRPr lang="es-ES" sz="102800" b="1" dirty="0"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34F86C-5976-4AE7-856B-FDFDC0009070}"/>
              </a:ext>
            </a:extLst>
          </p:cNvPr>
          <p:cNvSpPr txBox="1"/>
          <p:nvPr/>
        </p:nvSpPr>
        <p:spPr>
          <a:xfrm>
            <a:off x="3729092" y="6906161"/>
            <a:ext cx="11744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b="1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Version</a:t>
            </a:r>
            <a:r>
              <a:rPr lang="es-ES" sz="80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 3.5 /4</a:t>
            </a:r>
            <a:endParaRPr lang="es-ES" sz="16600" b="1" dirty="0">
              <a:solidFill>
                <a:schemeClr val="accent1">
                  <a:lumMod val="50000"/>
                </a:schemeClr>
              </a:solidFill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EA01C72-F985-4C03-B9DC-727A6C490733}"/>
              </a:ext>
            </a:extLst>
          </p:cNvPr>
          <p:cNvSpPr txBox="1"/>
          <p:nvPr/>
        </p:nvSpPr>
        <p:spPr>
          <a:xfrm>
            <a:off x="3729091" y="4871844"/>
            <a:ext cx="117442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/>
              <a:t>Generative </a:t>
            </a:r>
            <a:r>
              <a:rPr lang="es-ES" sz="6600" dirty="0" err="1"/>
              <a:t>Pre-trained</a:t>
            </a:r>
            <a:r>
              <a:rPr lang="es-ES" sz="6600" dirty="0"/>
              <a:t> Transformers </a:t>
            </a:r>
            <a:endParaRPr lang="es-ES" sz="85700" b="1" dirty="0"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497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42BCE8D-ED23-4B16-AE9A-944BA2F05F93}"/>
              </a:ext>
            </a:extLst>
          </p:cNvPr>
          <p:cNvSpPr txBox="1"/>
          <p:nvPr/>
        </p:nvSpPr>
        <p:spPr>
          <a:xfrm>
            <a:off x="0" y="2005229"/>
            <a:ext cx="19202399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5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Fine</a:t>
            </a:r>
            <a:r>
              <a:rPr lang="es-ES" sz="28500" dirty="0" err="1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Tuned</a:t>
            </a:r>
            <a:endParaRPr lang="en-US" sz="28500" dirty="0"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236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D3EC66C-1333-4703-AA3B-3A91BA2CA223}"/>
              </a:ext>
            </a:extLst>
          </p:cNvPr>
          <p:cNvSpPr txBox="1"/>
          <p:nvPr/>
        </p:nvSpPr>
        <p:spPr>
          <a:xfrm>
            <a:off x="0" y="1360969"/>
            <a:ext cx="19202399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900" b="1" dirty="0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AJUSTE </a:t>
            </a:r>
            <a:r>
              <a:rPr lang="es-ES" sz="199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FINO</a:t>
            </a:r>
            <a:endParaRPr lang="es-ES" sz="49600" b="1" dirty="0">
              <a:solidFill>
                <a:schemeClr val="accent1">
                  <a:lumMod val="50000"/>
                </a:schemeClr>
              </a:solidFill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D4FE83F-B261-4EA0-8E38-FCEEBB69E901}"/>
              </a:ext>
            </a:extLst>
          </p:cNvPr>
          <p:cNvSpPr txBox="1"/>
          <p:nvPr/>
        </p:nvSpPr>
        <p:spPr>
          <a:xfrm>
            <a:off x="674615" y="4515679"/>
            <a:ext cx="17853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Ajuste para Permitir seguir Instrucciones</a:t>
            </a:r>
            <a:endParaRPr lang="es-ES" sz="8000" b="1" dirty="0">
              <a:solidFill>
                <a:schemeClr val="accent1">
                  <a:lumMod val="50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19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979B965-390E-48AE-8DA0-6AE2EE8D2D45}"/>
              </a:ext>
            </a:extLst>
          </p:cNvPr>
          <p:cNvSpPr txBox="1"/>
          <p:nvPr/>
        </p:nvSpPr>
        <p:spPr>
          <a:xfrm>
            <a:off x="674616" y="1006256"/>
            <a:ext cx="17853167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900" b="1" dirty="0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RESPUESTAS COHERENTES</a:t>
            </a:r>
            <a:endParaRPr lang="es-ES" sz="49600" b="1" dirty="0"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688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950B043-22ED-450A-96CD-E3845AC05FCF}"/>
              </a:ext>
            </a:extLst>
          </p:cNvPr>
          <p:cNvSpPr txBox="1"/>
          <p:nvPr/>
        </p:nvSpPr>
        <p:spPr>
          <a:xfrm>
            <a:off x="347937" y="1773457"/>
            <a:ext cx="675461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3900" b="1" dirty="0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GPT</a:t>
            </a:r>
            <a:endParaRPr lang="es-ES" sz="59500" b="1" dirty="0"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34F86C-5976-4AE7-856B-FDFDC0009070}"/>
              </a:ext>
            </a:extLst>
          </p:cNvPr>
          <p:cNvSpPr txBox="1"/>
          <p:nvPr/>
        </p:nvSpPr>
        <p:spPr>
          <a:xfrm>
            <a:off x="7783032" y="2727565"/>
            <a:ext cx="1174421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5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GPT-3.5-Turbo</a:t>
            </a:r>
            <a:endParaRPr lang="es-ES" sz="28700" b="1" dirty="0">
              <a:solidFill>
                <a:schemeClr val="accent1">
                  <a:lumMod val="50000"/>
                </a:schemeClr>
              </a:solidFill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0E86B27F-A732-4C55-8D83-2283853EE85F}"/>
              </a:ext>
            </a:extLst>
          </p:cNvPr>
          <p:cNvSpPr/>
          <p:nvPr/>
        </p:nvSpPr>
        <p:spPr>
          <a:xfrm>
            <a:off x="7102548" y="3405232"/>
            <a:ext cx="850605" cy="709568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381008D-139C-4E4D-A2EA-F42DB1036198}"/>
              </a:ext>
            </a:extLst>
          </p:cNvPr>
          <p:cNvSpPr txBox="1"/>
          <p:nvPr/>
        </p:nvSpPr>
        <p:spPr>
          <a:xfrm>
            <a:off x="1989199" y="1017716"/>
            <a:ext cx="2731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LLM</a:t>
            </a:r>
            <a:endParaRPr lang="es-ES" sz="13800" dirty="0">
              <a:solidFill>
                <a:schemeClr val="accent1">
                  <a:lumMod val="50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2E1EA91-3C11-41C1-8616-7B0F46DBE61F}"/>
              </a:ext>
            </a:extLst>
          </p:cNvPr>
          <p:cNvSpPr txBox="1"/>
          <p:nvPr/>
        </p:nvSpPr>
        <p:spPr>
          <a:xfrm>
            <a:off x="347936" y="4459337"/>
            <a:ext cx="6754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3.5</a:t>
            </a:r>
            <a:endParaRPr lang="es-ES" sz="23900" b="1" dirty="0"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452A72-FAEA-48E2-8409-2DF4FA5A4D47}"/>
              </a:ext>
            </a:extLst>
          </p:cNvPr>
          <p:cNvSpPr txBox="1"/>
          <p:nvPr/>
        </p:nvSpPr>
        <p:spPr>
          <a:xfrm>
            <a:off x="7527850" y="1135809"/>
            <a:ext cx="11071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ea typeface="Hack Nerd Font" panose="020B0609030202020204" pitchFamily="50" charset="0"/>
                <a:cs typeface="Hack Nerd Font" panose="020B0609030202020204" pitchFamily="50" charset="0"/>
              </a:rPr>
              <a:t>FINETUNED</a:t>
            </a:r>
            <a:endParaRPr lang="es-ES" sz="13800" dirty="0"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414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0AD118E-331C-43EA-8410-220D1DECE44B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4990129-4B3F-416C-9B88-09E46CC23C29}"/>
              </a:ext>
            </a:extLst>
          </p:cNvPr>
          <p:cNvSpPr txBox="1"/>
          <p:nvPr/>
        </p:nvSpPr>
        <p:spPr>
          <a:xfrm>
            <a:off x="-1814459" y="3671694"/>
            <a:ext cx="117442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800" b="1" dirty="0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🧑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1D4F82A-F5CA-4BB6-AEDA-7790C4466554}"/>
              </a:ext>
            </a:extLst>
          </p:cNvPr>
          <p:cNvSpPr/>
          <p:nvPr/>
        </p:nvSpPr>
        <p:spPr>
          <a:xfrm>
            <a:off x="7734300" y="2171700"/>
            <a:ext cx="9467850" cy="546735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ADCEDEE-D46F-41FA-888B-3411153C8562}"/>
              </a:ext>
            </a:extLst>
          </p:cNvPr>
          <p:cNvSpPr/>
          <p:nvPr/>
        </p:nvSpPr>
        <p:spPr>
          <a:xfrm>
            <a:off x="8572500" y="3129754"/>
            <a:ext cx="7753350" cy="3990242"/>
          </a:xfrm>
          <a:prstGeom prst="rect">
            <a:avLst/>
          </a:prstGeom>
          <a:noFill/>
          <a:ln w="762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347AC52-D476-452C-9A13-8B7B86A930D0}"/>
              </a:ext>
            </a:extLst>
          </p:cNvPr>
          <p:cNvSpPr/>
          <p:nvPr/>
        </p:nvSpPr>
        <p:spPr>
          <a:xfrm>
            <a:off x="10767954" y="3607506"/>
            <a:ext cx="3302940" cy="33029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5EAB61-1549-4502-B6EC-27C51A6AD0C7}"/>
              </a:ext>
            </a:extLst>
          </p:cNvPr>
          <p:cNvSpPr txBox="1"/>
          <p:nvPr/>
        </p:nvSpPr>
        <p:spPr>
          <a:xfrm>
            <a:off x="7458187" y="606504"/>
            <a:ext cx="117442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🤖 CHATGPT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B2520CA-6857-4282-83D9-83BE666F181D}"/>
              </a:ext>
            </a:extLst>
          </p:cNvPr>
          <p:cNvSpPr txBox="1"/>
          <p:nvPr/>
        </p:nvSpPr>
        <p:spPr>
          <a:xfrm>
            <a:off x="8405754" y="2338895"/>
            <a:ext cx="775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⚙</a:t>
            </a:r>
            <a:r>
              <a:rPr lang="es-ES" sz="4000" dirty="0" err="1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Finetuned</a:t>
            </a:r>
            <a:r>
              <a:rPr lang="es-ES" sz="40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: </a:t>
            </a:r>
            <a:r>
              <a:rPr lang="es-ES" sz="32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Gpt 3.5 -Turbo</a:t>
            </a:r>
            <a:endParaRPr lang="es-ES" sz="4000" dirty="0">
              <a:solidFill>
                <a:schemeClr val="accent4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A96D3E9-5DC4-4DD9-859D-2172F9B6F882}"/>
              </a:ext>
            </a:extLst>
          </p:cNvPr>
          <p:cNvSpPr txBox="1"/>
          <p:nvPr/>
        </p:nvSpPr>
        <p:spPr>
          <a:xfrm>
            <a:off x="11015606" y="4100407"/>
            <a:ext cx="280763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LLM</a:t>
            </a:r>
          </a:p>
          <a:p>
            <a:pPr algn="ctr"/>
            <a:r>
              <a:rPr lang="es-ES" sz="6000" b="1" dirty="0">
                <a:ea typeface="Hack Nerd Font" panose="020B0609030202020204" pitchFamily="50" charset="0"/>
                <a:cs typeface="Hack Nerd Font" panose="020B0609030202020204" pitchFamily="50" charset="0"/>
              </a:rPr>
              <a:t>GPT-3</a:t>
            </a:r>
          </a:p>
          <a:p>
            <a:pPr algn="ctr"/>
            <a:endParaRPr lang="es-ES" sz="7200" b="1" dirty="0"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E4B7C00-2761-4D7D-A2BD-9CFF3372B618}"/>
              </a:ext>
            </a:extLst>
          </p:cNvPr>
          <p:cNvCxnSpPr/>
          <p:nvPr/>
        </p:nvCxnSpPr>
        <p:spPr>
          <a:xfrm>
            <a:off x="5638800" y="4362450"/>
            <a:ext cx="1504950" cy="0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25CD18F-7BE4-4E8D-8655-BDD62A27901F}"/>
              </a:ext>
            </a:extLst>
          </p:cNvPr>
          <p:cNvCxnSpPr>
            <a:cxnSpLocks/>
          </p:cNvCxnSpPr>
          <p:nvPr/>
        </p:nvCxnSpPr>
        <p:spPr>
          <a:xfrm flipH="1">
            <a:off x="5486400" y="5029200"/>
            <a:ext cx="1514475" cy="0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060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FA871EC-B3E8-4394-894C-6425D1BCCF3A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1B91E70-143D-41DA-8D46-7EA5ABDAAF96}"/>
              </a:ext>
            </a:extLst>
          </p:cNvPr>
          <p:cNvSpPr txBox="1"/>
          <p:nvPr/>
        </p:nvSpPr>
        <p:spPr>
          <a:xfrm>
            <a:off x="732545" y="3951378"/>
            <a:ext cx="138030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https://chat.openai.com</a:t>
            </a:r>
            <a:r>
              <a:rPr lang="es-ES" sz="88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	</a:t>
            </a:r>
            <a:endParaRPr lang="en-US" sz="8800" b="1" dirty="0">
              <a:solidFill>
                <a:schemeClr val="accent1">
                  <a:lumMod val="50000"/>
                </a:schemeClr>
              </a:solidFill>
              <a:latin typeface="Raleway Light" panose="020B0403030101060003" pitchFamily="34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3554C887-6D02-4F6F-9309-2434150CF20B}"/>
              </a:ext>
            </a:extLst>
          </p:cNvPr>
          <p:cNvSpPr/>
          <p:nvPr/>
        </p:nvSpPr>
        <p:spPr>
          <a:xfrm>
            <a:off x="13188061" y="1586147"/>
            <a:ext cx="5458998" cy="5461269"/>
          </a:xfrm>
          <a:custGeom>
            <a:avLst/>
            <a:gdLst>
              <a:gd name="connsiteX0" fmla="*/ 0 w 5458998"/>
              <a:gd name="connsiteY0" fmla="*/ 1311159 h 5461269"/>
              <a:gd name="connsiteX1" fmla="*/ 1311159 w 5458998"/>
              <a:gd name="connsiteY1" fmla="*/ 0 h 5461269"/>
              <a:gd name="connsiteX2" fmla="*/ 4147613 w 5458998"/>
              <a:gd name="connsiteY2" fmla="*/ 0 h 5461269"/>
              <a:gd name="connsiteX3" fmla="*/ 5458999 w 5458998"/>
              <a:gd name="connsiteY3" fmla="*/ 1311159 h 5461269"/>
              <a:gd name="connsiteX4" fmla="*/ 5458999 w 5458998"/>
              <a:gd name="connsiteY4" fmla="*/ 5461269 h 5461269"/>
              <a:gd name="connsiteX5" fmla="*/ 1311159 w 5458998"/>
              <a:gd name="connsiteY5" fmla="*/ 5461269 h 5461269"/>
              <a:gd name="connsiteX6" fmla="*/ 0 w 5458998"/>
              <a:gd name="connsiteY6" fmla="*/ 4150111 h 5461269"/>
              <a:gd name="connsiteX7" fmla="*/ 0 w 5458998"/>
              <a:gd name="connsiteY7" fmla="*/ 1311159 h 546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8998" h="5461269">
                <a:moveTo>
                  <a:pt x="0" y="1311159"/>
                </a:moveTo>
                <a:cubicBezTo>
                  <a:pt x="0" y="587001"/>
                  <a:pt x="587001" y="0"/>
                  <a:pt x="1311159" y="0"/>
                </a:cubicBezTo>
                <a:lnTo>
                  <a:pt x="4147613" y="0"/>
                </a:lnTo>
                <a:cubicBezTo>
                  <a:pt x="4871997" y="0"/>
                  <a:pt x="5458999" y="587001"/>
                  <a:pt x="5458999" y="1311159"/>
                </a:cubicBezTo>
                <a:lnTo>
                  <a:pt x="5458999" y="5461269"/>
                </a:lnTo>
                <a:lnTo>
                  <a:pt x="1311159" y="5461269"/>
                </a:lnTo>
                <a:cubicBezTo>
                  <a:pt x="587001" y="5461269"/>
                  <a:pt x="0" y="4874268"/>
                  <a:pt x="0" y="4150111"/>
                </a:cubicBezTo>
                <a:lnTo>
                  <a:pt x="0" y="1311159"/>
                </a:lnTo>
                <a:close/>
              </a:path>
            </a:pathLst>
          </a:custGeom>
          <a:solidFill>
            <a:schemeClr val="accent4">
              <a:lumMod val="10000"/>
            </a:schemeClr>
          </a:solidFill>
          <a:ln w="2268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EA582B6-2940-48D5-BA73-707CD686A5BB}"/>
              </a:ext>
            </a:extLst>
          </p:cNvPr>
          <p:cNvSpPr/>
          <p:nvPr/>
        </p:nvSpPr>
        <p:spPr>
          <a:xfrm>
            <a:off x="13887625" y="2263061"/>
            <a:ext cx="4055284" cy="4105394"/>
          </a:xfrm>
          <a:custGeom>
            <a:avLst/>
            <a:gdLst>
              <a:gd name="connsiteX0" fmla="*/ 1812620 w 4055284"/>
              <a:gd name="connsiteY0" fmla="*/ 11 h 4105394"/>
              <a:gd name="connsiteX1" fmla="*/ 824369 w 4055284"/>
              <a:gd name="connsiteY1" fmla="*/ 715994 h 4105394"/>
              <a:gd name="connsiteX2" fmla="*/ 139496 w 4055284"/>
              <a:gd name="connsiteY2" fmla="*/ 1212390 h 4105394"/>
              <a:gd name="connsiteX3" fmla="*/ 267569 w 4055284"/>
              <a:gd name="connsiteY3" fmla="*/ 2424542 h 4105394"/>
              <a:gd name="connsiteX4" fmla="*/ 355222 w 4055284"/>
              <a:gd name="connsiteY4" fmla="*/ 3262921 h 4105394"/>
              <a:gd name="connsiteX5" fmla="*/ 1471546 w 4055284"/>
              <a:gd name="connsiteY5" fmla="*/ 3760680 h 4105394"/>
              <a:gd name="connsiteX6" fmla="*/ 2242709 w 4055284"/>
              <a:gd name="connsiteY6" fmla="*/ 4105387 h 4105394"/>
              <a:gd name="connsiteX7" fmla="*/ 3231188 w 4055284"/>
              <a:gd name="connsiteY7" fmla="*/ 3389404 h 4105394"/>
              <a:gd name="connsiteX8" fmla="*/ 3914698 w 4055284"/>
              <a:gd name="connsiteY8" fmla="*/ 2893235 h 4105394"/>
              <a:gd name="connsiteX9" fmla="*/ 3787987 w 4055284"/>
              <a:gd name="connsiteY9" fmla="*/ 1680856 h 4105394"/>
              <a:gd name="connsiteX10" fmla="*/ 3787987 w 4055284"/>
              <a:gd name="connsiteY10" fmla="*/ 1679493 h 4105394"/>
              <a:gd name="connsiteX11" fmla="*/ 3700334 w 4055284"/>
              <a:gd name="connsiteY11" fmla="*/ 839752 h 4105394"/>
              <a:gd name="connsiteX12" fmla="*/ 2585373 w 4055284"/>
              <a:gd name="connsiteY12" fmla="*/ 343356 h 4105394"/>
              <a:gd name="connsiteX13" fmla="*/ 1812620 w 4055284"/>
              <a:gd name="connsiteY13" fmla="*/ 11 h 4105394"/>
              <a:gd name="connsiteX14" fmla="*/ 1812620 w 4055284"/>
              <a:gd name="connsiteY14" fmla="*/ 266830 h 4105394"/>
              <a:gd name="connsiteX15" fmla="*/ 1811257 w 4055284"/>
              <a:gd name="connsiteY15" fmla="*/ 268192 h 4105394"/>
              <a:gd name="connsiteX16" fmla="*/ 2305383 w 4055284"/>
              <a:gd name="connsiteY16" fmla="*/ 446223 h 4105394"/>
              <a:gd name="connsiteX17" fmla="*/ 2280405 w 4055284"/>
              <a:gd name="connsiteY17" fmla="*/ 460075 h 4105394"/>
              <a:gd name="connsiteX18" fmla="*/ 1461782 w 4055284"/>
              <a:gd name="connsiteY18" fmla="*/ 931492 h 4105394"/>
              <a:gd name="connsiteX19" fmla="*/ 1395020 w 4055284"/>
              <a:gd name="connsiteY19" fmla="*/ 1048211 h 4105394"/>
              <a:gd name="connsiteX20" fmla="*/ 1395020 w 4055284"/>
              <a:gd name="connsiteY20" fmla="*/ 2154771 h 4105394"/>
              <a:gd name="connsiteX21" fmla="*/ 1042819 w 4055284"/>
              <a:gd name="connsiteY21" fmla="*/ 1951762 h 4105394"/>
              <a:gd name="connsiteX22" fmla="*/ 1042819 w 4055284"/>
              <a:gd name="connsiteY22" fmla="*/ 1037084 h 4105394"/>
              <a:gd name="connsiteX23" fmla="*/ 1812620 w 4055284"/>
              <a:gd name="connsiteY23" fmla="*/ 266830 h 4105394"/>
              <a:gd name="connsiteX24" fmla="*/ 2798601 w 4055284"/>
              <a:gd name="connsiteY24" fmla="*/ 589056 h 4105394"/>
              <a:gd name="connsiteX25" fmla="*/ 3467805 w 4055284"/>
              <a:gd name="connsiteY25" fmla="*/ 974638 h 4105394"/>
              <a:gd name="connsiteX26" fmla="*/ 3559545 w 4055284"/>
              <a:gd name="connsiteY26" fmla="*/ 1488973 h 4105394"/>
              <a:gd name="connsiteX27" fmla="*/ 3535929 w 4055284"/>
              <a:gd name="connsiteY27" fmla="*/ 1475121 h 4105394"/>
              <a:gd name="connsiteX28" fmla="*/ 2717533 w 4055284"/>
              <a:gd name="connsiteY28" fmla="*/ 1002341 h 4105394"/>
              <a:gd name="connsiteX29" fmla="*/ 2582648 w 4055284"/>
              <a:gd name="connsiteY29" fmla="*/ 1002341 h 4105394"/>
              <a:gd name="connsiteX30" fmla="*/ 1623463 w 4055284"/>
              <a:gd name="connsiteY30" fmla="*/ 1555735 h 4105394"/>
              <a:gd name="connsiteX31" fmla="*/ 1623463 w 4055284"/>
              <a:gd name="connsiteY31" fmla="*/ 1149716 h 4105394"/>
              <a:gd name="connsiteX32" fmla="*/ 2415290 w 4055284"/>
              <a:gd name="connsiteY32" fmla="*/ 692377 h 4105394"/>
              <a:gd name="connsiteX33" fmla="*/ 2798601 w 4055284"/>
              <a:gd name="connsiteY33" fmla="*/ 589056 h 4105394"/>
              <a:gd name="connsiteX34" fmla="*/ 774184 w 4055284"/>
              <a:gd name="connsiteY34" fmla="*/ 1009154 h 4105394"/>
              <a:gd name="connsiteX35" fmla="*/ 774184 w 4055284"/>
              <a:gd name="connsiteY35" fmla="*/ 1980828 h 4105394"/>
              <a:gd name="connsiteX36" fmla="*/ 840946 w 4055284"/>
              <a:gd name="connsiteY36" fmla="*/ 2097547 h 4105394"/>
              <a:gd name="connsiteX37" fmla="*/ 1798541 w 4055284"/>
              <a:gd name="connsiteY37" fmla="*/ 2649351 h 4105394"/>
              <a:gd name="connsiteX38" fmla="*/ 1444978 w 4055284"/>
              <a:gd name="connsiteY38" fmla="*/ 2853723 h 4105394"/>
              <a:gd name="connsiteX39" fmla="*/ 654286 w 4055284"/>
              <a:gd name="connsiteY39" fmla="*/ 2397747 h 4105394"/>
              <a:gd name="connsiteX40" fmla="*/ 373161 w 4055284"/>
              <a:gd name="connsiteY40" fmla="*/ 1346821 h 4105394"/>
              <a:gd name="connsiteX41" fmla="*/ 774184 w 4055284"/>
              <a:gd name="connsiteY41" fmla="*/ 1009154 h 4105394"/>
              <a:gd name="connsiteX42" fmla="*/ 2608762 w 4055284"/>
              <a:gd name="connsiteY42" fmla="*/ 1249858 h 4105394"/>
              <a:gd name="connsiteX43" fmla="*/ 3400816 w 4055284"/>
              <a:gd name="connsiteY43" fmla="*/ 1705835 h 4105394"/>
              <a:gd name="connsiteX44" fmla="*/ 3681941 w 4055284"/>
              <a:gd name="connsiteY44" fmla="*/ 2756760 h 4105394"/>
              <a:gd name="connsiteX45" fmla="*/ 3683303 w 4055284"/>
              <a:gd name="connsiteY45" fmla="*/ 2758122 h 4105394"/>
              <a:gd name="connsiteX46" fmla="*/ 3282508 w 4055284"/>
              <a:gd name="connsiteY46" fmla="*/ 3094655 h 4105394"/>
              <a:gd name="connsiteX47" fmla="*/ 3282508 w 4055284"/>
              <a:gd name="connsiteY47" fmla="*/ 2122753 h 4105394"/>
              <a:gd name="connsiteX48" fmla="*/ 3215746 w 4055284"/>
              <a:gd name="connsiteY48" fmla="*/ 2006034 h 4105394"/>
              <a:gd name="connsiteX49" fmla="*/ 2256788 w 4055284"/>
              <a:gd name="connsiteY49" fmla="*/ 1452641 h 4105394"/>
              <a:gd name="connsiteX50" fmla="*/ 2608762 w 4055284"/>
              <a:gd name="connsiteY50" fmla="*/ 1249858 h 4105394"/>
              <a:gd name="connsiteX51" fmla="*/ 2026983 w 4055284"/>
              <a:gd name="connsiteY51" fmla="*/ 1584801 h 4105394"/>
              <a:gd name="connsiteX52" fmla="*/ 2430731 w 4055284"/>
              <a:gd name="connsiteY52" fmla="*/ 1818239 h 4105394"/>
              <a:gd name="connsiteX53" fmla="*/ 2430731 w 4055284"/>
              <a:gd name="connsiteY53" fmla="*/ 2283980 h 4105394"/>
              <a:gd name="connsiteX54" fmla="*/ 2026983 w 4055284"/>
              <a:gd name="connsiteY54" fmla="*/ 2517418 h 4105394"/>
              <a:gd name="connsiteX55" fmla="*/ 1623236 w 4055284"/>
              <a:gd name="connsiteY55" fmla="*/ 2283980 h 4105394"/>
              <a:gd name="connsiteX56" fmla="*/ 1623236 w 4055284"/>
              <a:gd name="connsiteY56" fmla="*/ 1818239 h 4105394"/>
              <a:gd name="connsiteX57" fmla="*/ 2026983 w 4055284"/>
              <a:gd name="connsiteY57" fmla="*/ 1584801 h 4105394"/>
              <a:gd name="connsiteX58" fmla="*/ 2661671 w 4055284"/>
              <a:gd name="connsiteY58" fmla="*/ 1951762 h 4105394"/>
              <a:gd name="connsiteX59" fmla="*/ 3013872 w 4055284"/>
              <a:gd name="connsiteY59" fmla="*/ 2154771 h 4105394"/>
              <a:gd name="connsiteX60" fmla="*/ 3013872 w 4055284"/>
              <a:gd name="connsiteY60" fmla="*/ 3068086 h 4105394"/>
              <a:gd name="connsiteX61" fmla="*/ 2244072 w 4055284"/>
              <a:gd name="connsiteY61" fmla="*/ 3838341 h 4105394"/>
              <a:gd name="connsiteX62" fmla="*/ 2244072 w 4055284"/>
              <a:gd name="connsiteY62" fmla="*/ 3836979 h 4105394"/>
              <a:gd name="connsiteX63" fmla="*/ 1751309 w 4055284"/>
              <a:gd name="connsiteY63" fmla="*/ 3658948 h 4105394"/>
              <a:gd name="connsiteX64" fmla="*/ 1776287 w 4055284"/>
              <a:gd name="connsiteY64" fmla="*/ 3645096 h 4105394"/>
              <a:gd name="connsiteX65" fmla="*/ 2594683 w 4055284"/>
              <a:gd name="connsiteY65" fmla="*/ 3173906 h 4105394"/>
              <a:gd name="connsiteX66" fmla="*/ 2661444 w 4055284"/>
              <a:gd name="connsiteY66" fmla="*/ 3057187 h 4105394"/>
              <a:gd name="connsiteX67" fmla="*/ 2661671 w 4055284"/>
              <a:gd name="connsiteY67" fmla="*/ 1951762 h 4105394"/>
              <a:gd name="connsiteX68" fmla="*/ 2431867 w 4055284"/>
              <a:gd name="connsiteY68" fmla="*/ 2549663 h 4105394"/>
              <a:gd name="connsiteX69" fmla="*/ 2431867 w 4055284"/>
              <a:gd name="connsiteY69" fmla="*/ 2955682 h 4105394"/>
              <a:gd name="connsiteX70" fmla="*/ 1639812 w 4055284"/>
              <a:gd name="connsiteY70" fmla="*/ 3411658 h 4105394"/>
              <a:gd name="connsiteX71" fmla="*/ 587524 w 4055284"/>
              <a:gd name="connsiteY71" fmla="*/ 3130760 h 4105394"/>
              <a:gd name="connsiteX72" fmla="*/ 588887 w 4055284"/>
              <a:gd name="connsiteY72" fmla="*/ 3130760 h 4105394"/>
              <a:gd name="connsiteX73" fmla="*/ 496920 w 4055284"/>
              <a:gd name="connsiteY73" fmla="*/ 2616425 h 4105394"/>
              <a:gd name="connsiteX74" fmla="*/ 520536 w 4055284"/>
              <a:gd name="connsiteY74" fmla="*/ 2630277 h 4105394"/>
              <a:gd name="connsiteX75" fmla="*/ 1338932 w 4055284"/>
              <a:gd name="connsiteY75" fmla="*/ 3103057 h 4105394"/>
              <a:gd name="connsiteX76" fmla="*/ 1473817 w 4055284"/>
              <a:gd name="connsiteY76" fmla="*/ 3103057 h 4105394"/>
              <a:gd name="connsiteX77" fmla="*/ 2431867 w 4055284"/>
              <a:gd name="connsiteY77" fmla="*/ 2549663 h 410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055284" h="4105394">
                <a:moveTo>
                  <a:pt x="1812620" y="11"/>
                </a:moveTo>
                <a:cubicBezTo>
                  <a:pt x="1363002" y="11"/>
                  <a:pt x="963569" y="289084"/>
                  <a:pt x="824369" y="715994"/>
                </a:cubicBezTo>
                <a:cubicBezTo>
                  <a:pt x="535296" y="775489"/>
                  <a:pt x="285735" y="956244"/>
                  <a:pt x="139496" y="1212390"/>
                </a:cubicBezTo>
                <a:cubicBezTo>
                  <a:pt x="-85994" y="1601605"/>
                  <a:pt x="-34447" y="2090962"/>
                  <a:pt x="267569" y="2424542"/>
                </a:cubicBezTo>
                <a:cubicBezTo>
                  <a:pt x="174239" y="2704077"/>
                  <a:pt x="206257" y="3009727"/>
                  <a:pt x="355222" y="3262921"/>
                </a:cubicBezTo>
                <a:cubicBezTo>
                  <a:pt x="579350" y="3653498"/>
                  <a:pt x="1030330" y="3853782"/>
                  <a:pt x="1471546" y="3760680"/>
                </a:cubicBezTo>
                <a:cubicBezTo>
                  <a:pt x="1667062" y="3980947"/>
                  <a:pt x="1947960" y="4106522"/>
                  <a:pt x="2242709" y="4105387"/>
                </a:cubicBezTo>
                <a:cubicBezTo>
                  <a:pt x="2692327" y="4105387"/>
                  <a:pt x="3091761" y="3816314"/>
                  <a:pt x="3231188" y="3389404"/>
                </a:cubicBezTo>
                <a:cubicBezTo>
                  <a:pt x="3520714" y="3329682"/>
                  <a:pt x="3769821" y="3148927"/>
                  <a:pt x="3914698" y="2893235"/>
                </a:cubicBezTo>
                <a:cubicBezTo>
                  <a:pt x="4141550" y="2504020"/>
                  <a:pt x="4090003" y="2014663"/>
                  <a:pt x="3787987" y="1680856"/>
                </a:cubicBezTo>
                <a:lnTo>
                  <a:pt x="3787987" y="1679493"/>
                </a:lnTo>
                <a:cubicBezTo>
                  <a:pt x="3881317" y="1399958"/>
                  <a:pt x="3849299" y="1094082"/>
                  <a:pt x="3700334" y="839752"/>
                </a:cubicBezTo>
                <a:cubicBezTo>
                  <a:pt x="3476207" y="450537"/>
                  <a:pt x="3025226" y="250253"/>
                  <a:pt x="2585373" y="343356"/>
                </a:cubicBezTo>
                <a:cubicBezTo>
                  <a:pt x="2388722" y="123542"/>
                  <a:pt x="2107370" y="-1351"/>
                  <a:pt x="1812620" y="11"/>
                </a:cubicBezTo>
                <a:close/>
                <a:moveTo>
                  <a:pt x="1812620" y="266830"/>
                </a:moveTo>
                <a:lnTo>
                  <a:pt x="1811257" y="268192"/>
                </a:lnTo>
                <a:cubicBezTo>
                  <a:pt x="1992240" y="268192"/>
                  <a:pt x="2166183" y="330639"/>
                  <a:pt x="2305383" y="446223"/>
                </a:cubicBezTo>
                <a:cubicBezTo>
                  <a:pt x="2299706" y="448948"/>
                  <a:pt x="2288579" y="455987"/>
                  <a:pt x="2280405" y="460075"/>
                </a:cubicBezTo>
                <a:lnTo>
                  <a:pt x="1461782" y="931492"/>
                </a:lnTo>
                <a:cubicBezTo>
                  <a:pt x="1419999" y="955109"/>
                  <a:pt x="1395020" y="999616"/>
                  <a:pt x="1395020" y="1048211"/>
                </a:cubicBezTo>
                <a:lnTo>
                  <a:pt x="1395020" y="2154771"/>
                </a:lnTo>
                <a:lnTo>
                  <a:pt x="1042819" y="1951762"/>
                </a:lnTo>
                <a:lnTo>
                  <a:pt x="1042819" y="1037084"/>
                </a:lnTo>
                <a:cubicBezTo>
                  <a:pt x="1042592" y="612218"/>
                  <a:pt x="1387073" y="267511"/>
                  <a:pt x="1812620" y="266830"/>
                </a:cubicBezTo>
                <a:close/>
                <a:moveTo>
                  <a:pt x="2798601" y="589056"/>
                </a:moveTo>
                <a:cubicBezTo>
                  <a:pt x="3074730" y="588602"/>
                  <a:pt x="3329967" y="735523"/>
                  <a:pt x="3467805" y="974638"/>
                </a:cubicBezTo>
                <a:cubicBezTo>
                  <a:pt x="3556820" y="1130414"/>
                  <a:pt x="3590201" y="1312532"/>
                  <a:pt x="3559545" y="1488973"/>
                </a:cubicBezTo>
                <a:cubicBezTo>
                  <a:pt x="3553868" y="1484886"/>
                  <a:pt x="3542968" y="1479209"/>
                  <a:pt x="3535929" y="1475121"/>
                </a:cubicBezTo>
                <a:lnTo>
                  <a:pt x="2717533" y="1002341"/>
                </a:lnTo>
                <a:cubicBezTo>
                  <a:pt x="2675751" y="978725"/>
                  <a:pt x="2624431" y="978725"/>
                  <a:pt x="2582648" y="1002341"/>
                </a:cubicBezTo>
                <a:lnTo>
                  <a:pt x="1623463" y="1555735"/>
                </a:lnTo>
                <a:lnTo>
                  <a:pt x="1623463" y="1149716"/>
                </a:lnTo>
                <a:lnTo>
                  <a:pt x="2415290" y="692377"/>
                </a:lnTo>
                <a:cubicBezTo>
                  <a:pt x="2531782" y="624935"/>
                  <a:pt x="2663942" y="589283"/>
                  <a:pt x="2798601" y="589056"/>
                </a:cubicBezTo>
                <a:close/>
                <a:moveTo>
                  <a:pt x="774184" y="1009154"/>
                </a:moveTo>
                <a:lnTo>
                  <a:pt x="774184" y="1980828"/>
                </a:lnTo>
                <a:cubicBezTo>
                  <a:pt x="774184" y="2029423"/>
                  <a:pt x="799163" y="2072569"/>
                  <a:pt x="840946" y="2097547"/>
                </a:cubicBezTo>
                <a:lnTo>
                  <a:pt x="1798541" y="2649351"/>
                </a:lnTo>
                <a:lnTo>
                  <a:pt x="1444978" y="2853723"/>
                </a:lnTo>
                <a:lnTo>
                  <a:pt x="654286" y="2397747"/>
                </a:lnTo>
                <a:cubicBezTo>
                  <a:pt x="286417" y="2184746"/>
                  <a:pt x="160614" y="1714464"/>
                  <a:pt x="373161" y="1346821"/>
                </a:cubicBezTo>
                <a:cubicBezTo>
                  <a:pt x="463312" y="1191045"/>
                  <a:pt x="605010" y="1071601"/>
                  <a:pt x="774184" y="1009154"/>
                </a:cubicBezTo>
                <a:close/>
                <a:moveTo>
                  <a:pt x="2608762" y="1249858"/>
                </a:moveTo>
                <a:lnTo>
                  <a:pt x="3400816" y="1705835"/>
                </a:lnTo>
                <a:cubicBezTo>
                  <a:pt x="3769821" y="1918608"/>
                  <a:pt x="3894942" y="2388437"/>
                  <a:pt x="3681941" y="2756760"/>
                </a:cubicBezTo>
                <a:lnTo>
                  <a:pt x="3683303" y="2758122"/>
                </a:lnTo>
                <a:cubicBezTo>
                  <a:pt x="3592926" y="2913899"/>
                  <a:pt x="3450774" y="3033343"/>
                  <a:pt x="3282508" y="3094655"/>
                </a:cubicBezTo>
                <a:lnTo>
                  <a:pt x="3282508" y="2122753"/>
                </a:lnTo>
                <a:cubicBezTo>
                  <a:pt x="3282508" y="2074158"/>
                  <a:pt x="3257529" y="2029650"/>
                  <a:pt x="3215746" y="2006034"/>
                </a:cubicBezTo>
                <a:lnTo>
                  <a:pt x="2256788" y="1452641"/>
                </a:lnTo>
                <a:lnTo>
                  <a:pt x="2608762" y="1249858"/>
                </a:lnTo>
                <a:close/>
                <a:moveTo>
                  <a:pt x="2026983" y="1584801"/>
                </a:moveTo>
                <a:lnTo>
                  <a:pt x="2430731" y="1818239"/>
                </a:lnTo>
                <a:lnTo>
                  <a:pt x="2430731" y="2283980"/>
                </a:lnTo>
                <a:lnTo>
                  <a:pt x="2026983" y="2517418"/>
                </a:lnTo>
                <a:lnTo>
                  <a:pt x="1623236" y="2283980"/>
                </a:lnTo>
                <a:lnTo>
                  <a:pt x="1623236" y="1818239"/>
                </a:lnTo>
                <a:lnTo>
                  <a:pt x="2026983" y="1584801"/>
                </a:lnTo>
                <a:close/>
                <a:moveTo>
                  <a:pt x="2661671" y="1951762"/>
                </a:moveTo>
                <a:lnTo>
                  <a:pt x="3013872" y="2154771"/>
                </a:lnTo>
                <a:lnTo>
                  <a:pt x="3013872" y="3068086"/>
                </a:lnTo>
                <a:cubicBezTo>
                  <a:pt x="3013872" y="3493407"/>
                  <a:pt x="2668711" y="3838341"/>
                  <a:pt x="2244072" y="3838341"/>
                </a:cubicBezTo>
                <a:lnTo>
                  <a:pt x="2244072" y="3836979"/>
                </a:lnTo>
                <a:cubicBezTo>
                  <a:pt x="2064451" y="3836979"/>
                  <a:pt x="1889146" y="3774304"/>
                  <a:pt x="1751309" y="3658948"/>
                </a:cubicBezTo>
                <a:cubicBezTo>
                  <a:pt x="1756986" y="3656223"/>
                  <a:pt x="1769475" y="3649183"/>
                  <a:pt x="1776287" y="3645096"/>
                </a:cubicBezTo>
                <a:lnTo>
                  <a:pt x="2594683" y="3173906"/>
                </a:lnTo>
                <a:cubicBezTo>
                  <a:pt x="2636466" y="3150289"/>
                  <a:pt x="2662807" y="3105782"/>
                  <a:pt x="2661444" y="3057187"/>
                </a:cubicBezTo>
                <a:lnTo>
                  <a:pt x="2661671" y="1951762"/>
                </a:lnTo>
                <a:close/>
                <a:moveTo>
                  <a:pt x="2431867" y="2549663"/>
                </a:moveTo>
                <a:lnTo>
                  <a:pt x="2431867" y="2955682"/>
                </a:lnTo>
                <a:lnTo>
                  <a:pt x="1639812" y="3411658"/>
                </a:lnTo>
                <a:cubicBezTo>
                  <a:pt x="1270808" y="3623069"/>
                  <a:pt x="800525" y="3497948"/>
                  <a:pt x="587524" y="3130760"/>
                </a:cubicBezTo>
                <a:lnTo>
                  <a:pt x="588887" y="3130760"/>
                </a:lnTo>
                <a:cubicBezTo>
                  <a:pt x="498509" y="2976346"/>
                  <a:pt x="466264" y="2792866"/>
                  <a:pt x="496920" y="2616425"/>
                </a:cubicBezTo>
                <a:cubicBezTo>
                  <a:pt x="502597" y="2620512"/>
                  <a:pt x="513724" y="2626189"/>
                  <a:pt x="520536" y="2630277"/>
                </a:cubicBezTo>
                <a:lnTo>
                  <a:pt x="1338932" y="3103057"/>
                </a:lnTo>
                <a:cubicBezTo>
                  <a:pt x="1380714" y="3126673"/>
                  <a:pt x="1432034" y="3126673"/>
                  <a:pt x="1473817" y="3103057"/>
                </a:cubicBezTo>
                <a:lnTo>
                  <a:pt x="2431867" y="2549663"/>
                </a:lnTo>
                <a:close/>
              </a:path>
            </a:pathLst>
          </a:custGeom>
          <a:solidFill>
            <a:schemeClr val="accent4"/>
          </a:solidFill>
          <a:ln w="2268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9A1268-DDD1-40AF-8F08-E77931196EB7}"/>
              </a:ext>
            </a:extLst>
          </p:cNvPr>
          <p:cNvSpPr txBox="1"/>
          <p:nvPr/>
        </p:nvSpPr>
        <p:spPr>
          <a:xfrm>
            <a:off x="549665" y="7794218"/>
            <a:ext cx="1809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2"/>
              </a:rPr>
              <a:t>http://automatacore.com</a:t>
            </a:r>
            <a:endParaRPr lang="es-ES" sz="14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02E05E-0F26-46CF-8725-3A759AA4B79C}"/>
              </a:ext>
            </a:extLst>
          </p:cNvPr>
          <p:cNvSpPr txBox="1"/>
          <p:nvPr/>
        </p:nvSpPr>
        <p:spPr>
          <a:xfrm>
            <a:off x="549665" y="1305513"/>
            <a:ext cx="1139225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900" b="1" dirty="0">
                <a:solidFill>
                  <a:schemeClr val="accent4">
                    <a:lumMod val="10000"/>
                  </a:schemeClr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Url:</a:t>
            </a:r>
            <a:endParaRPr lang="en-US" sz="16600" b="1" dirty="0">
              <a:solidFill>
                <a:schemeClr val="accent4">
                  <a:lumMod val="10000"/>
                </a:schemeClr>
              </a:solidFill>
              <a:latin typeface="Raleway Light" panose="020B0403030101060003" pitchFamily="34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977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0AD118E-331C-43EA-8410-220D1DECE44B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4990129-4B3F-416C-9B88-09E46CC23C29}"/>
              </a:ext>
            </a:extLst>
          </p:cNvPr>
          <p:cNvSpPr txBox="1"/>
          <p:nvPr/>
        </p:nvSpPr>
        <p:spPr>
          <a:xfrm>
            <a:off x="-2876343" y="3730688"/>
            <a:ext cx="117442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800" b="1" dirty="0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🧑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1D4F82A-F5CA-4BB6-AEDA-7790C4466554}"/>
              </a:ext>
            </a:extLst>
          </p:cNvPr>
          <p:cNvSpPr/>
          <p:nvPr/>
        </p:nvSpPr>
        <p:spPr>
          <a:xfrm>
            <a:off x="6253316" y="1505543"/>
            <a:ext cx="11142698" cy="626869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ADCEDEE-D46F-41FA-888B-3411153C8562}"/>
              </a:ext>
            </a:extLst>
          </p:cNvPr>
          <p:cNvSpPr/>
          <p:nvPr/>
        </p:nvSpPr>
        <p:spPr>
          <a:xfrm>
            <a:off x="6789056" y="3131158"/>
            <a:ext cx="4931610" cy="3990242"/>
          </a:xfrm>
          <a:prstGeom prst="rect">
            <a:avLst/>
          </a:prstGeom>
          <a:noFill/>
          <a:ln w="762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347AC52-D476-452C-9A13-8B7B86A930D0}"/>
              </a:ext>
            </a:extLst>
          </p:cNvPr>
          <p:cNvSpPr/>
          <p:nvPr/>
        </p:nvSpPr>
        <p:spPr>
          <a:xfrm>
            <a:off x="7459238" y="3539105"/>
            <a:ext cx="3302940" cy="33029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5EAB61-1549-4502-B6EC-27C51A6AD0C7}"/>
              </a:ext>
            </a:extLst>
          </p:cNvPr>
          <p:cNvSpPr txBox="1"/>
          <p:nvPr/>
        </p:nvSpPr>
        <p:spPr>
          <a:xfrm>
            <a:off x="5952558" y="318657"/>
            <a:ext cx="117442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🤖 CHATGPT PLUS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B2520CA-6857-4282-83D9-83BE666F181D}"/>
              </a:ext>
            </a:extLst>
          </p:cNvPr>
          <p:cNvSpPr txBox="1"/>
          <p:nvPr/>
        </p:nvSpPr>
        <p:spPr>
          <a:xfrm>
            <a:off x="6622310" y="2340299"/>
            <a:ext cx="7753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⚙</a:t>
            </a:r>
            <a:r>
              <a:rPr lang="es-ES" sz="3600" dirty="0" err="1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Finetuned</a:t>
            </a:r>
            <a:r>
              <a:rPr lang="es-ES" sz="36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: </a:t>
            </a:r>
            <a:r>
              <a:rPr lang="es-ES" sz="28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Gpt-4…</a:t>
            </a:r>
            <a:endParaRPr lang="es-ES" sz="3600" dirty="0">
              <a:solidFill>
                <a:schemeClr val="accent4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A96D3E9-5DC4-4DD9-859D-2172F9B6F882}"/>
              </a:ext>
            </a:extLst>
          </p:cNvPr>
          <p:cNvSpPr txBox="1"/>
          <p:nvPr/>
        </p:nvSpPr>
        <p:spPr>
          <a:xfrm>
            <a:off x="7621215" y="3877368"/>
            <a:ext cx="280763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LLM</a:t>
            </a:r>
          </a:p>
          <a:p>
            <a:pPr algn="ctr"/>
            <a:r>
              <a:rPr lang="es-ES" sz="6000" b="1" dirty="0">
                <a:ea typeface="Hack Nerd Font" panose="020B0609030202020204" pitchFamily="50" charset="0"/>
                <a:cs typeface="Hack Nerd Font" panose="020B0609030202020204" pitchFamily="50" charset="0"/>
              </a:rPr>
              <a:t>GPT-4</a:t>
            </a:r>
          </a:p>
          <a:p>
            <a:pPr algn="ctr"/>
            <a:endParaRPr lang="es-ES" sz="7200" b="1" dirty="0"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E4B7C00-2761-4D7D-A2BD-9CFF3372B618}"/>
              </a:ext>
            </a:extLst>
          </p:cNvPr>
          <p:cNvCxnSpPr/>
          <p:nvPr/>
        </p:nvCxnSpPr>
        <p:spPr>
          <a:xfrm>
            <a:off x="4576916" y="4421444"/>
            <a:ext cx="1504950" cy="0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25CD18F-7BE4-4E8D-8655-BDD62A27901F}"/>
              </a:ext>
            </a:extLst>
          </p:cNvPr>
          <p:cNvCxnSpPr>
            <a:cxnSpLocks/>
          </p:cNvCxnSpPr>
          <p:nvPr/>
        </p:nvCxnSpPr>
        <p:spPr>
          <a:xfrm flipH="1">
            <a:off x="4424516" y="5088194"/>
            <a:ext cx="1514475" cy="0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BFC059A-2F70-406E-A3C6-85465B712C0F}"/>
              </a:ext>
            </a:extLst>
          </p:cNvPr>
          <p:cNvSpPr/>
          <p:nvPr/>
        </p:nvSpPr>
        <p:spPr>
          <a:xfrm>
            <a:off x="6517675" y="1988462"/>
            <a:ext cx="10501963" cy="5499591"/>
          </a:xfrm>
          <a:prstGeom prst="rect">
            <a:avLst/>
          </a:prstGeom>
          <a:noFill/>
          <a:ln w="76200">
            <a:solidFill>
              <a:schemeClr val="accent3">
                <a:lumMod val="7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9A1E7FB-A2B8-4C3E-A5C2-00315C072F25}"/>
              </a:ext>
            </a:extLst>
          </p:cNvPr>
          <p:cNvSpPr txBox="1"/>
          <p:nvPr/>
        </p:nvSpPr>
        <p:spPr>
          <a:xfrm>
            <a:off x="13704688" y="2195771"/>
            <a:ext cx="303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accent3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🗂</a:t>
            </a:r>
            <a:r>
              <a:rPr lang="es-ES" sz="3600" dirty="0" err="1">
                <a:solidFill>
                  <a:schemeClr val="accent3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Plugins</a:t>
            </a:r>
            <a:endParaRPr lang="es-ES" sz="3600" dirty="0">
              <a:solidFill>
                <a:schemeClr val="accent3">
                  <a:lumMod val="50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DA7F47-3004-4E2B-8D7A-66C3621B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152" y="3129628"/>
            <a:ext cx="1291816" cy="12918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5EEFA34-F5A6-46FB-A952-611DAC011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0315" y="6017653"/>
            <a:ext cx="1304732" cy="13047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BDF0771-DB3A-42B0-9CB4-BDFBECF64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152" y="4589679"/>
            <a:ext cx="1279985" cy="12799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87793B-6477-4E02-947D-27070660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2920" y="4602124"/>
            <a:ext cx="1222810" cy="12228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76A489-3621-4780-B20D-975FA8085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2433" y="4571916"/>
            <a:ext cx="1274952" cy="12749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CEE3BBF-0F5A-411A-960C-874344C24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2433" y="3131158"/>
            <a:ext cx="1291816" cy="12918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E7AF2C1-65D2-4514-AAB9-0D5E469C0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1309" y="3148469"/>
            <a:ext cx="1291816" cy="12918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22">
            <a:extLst>
              <a:ext uri="{FF2B5EF4-FFF2-40B4-BE49-F238E27FC236}">
                <a16:creationId xmlns:a16="http://schemas.microsoft.com/office/drawing/2014/main" id="{CD0FF7B2-4F62-474C-B8E5-2F50453BA9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6915" y="4021393"/>
            <a:ext cx="2689587" cy="26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48" name="Picture 24">
            <a:extLst>
              <a:ext uri="{FF2B5EF4-FFF2-40B4-BE49-F238E27FC236}">
                <a16:creationId xmlns:a16="http://schemas.microsoft.com/office/drawing/2014/main" id="{66C4AA8E-CC19-4AE4-AE5E-2BCB4094A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042" y="6017653"/>
            <a:ext cx="1279986" cy="1279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C04D9008-A5CE-46B8-817F-8774B68970E8}"/>
              </a:ext>
            </a:extLst>
          </p:cNvPr>
          <p:cNvSpPr txBox="1"/>
          <p:nvPr/>
        </p:nvSpPr>
        <p:spPr>
          <a:xfrm>
            <a:off x="15223614" y="6494783"/>
            <a:ext cx="915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76948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0AD118E-331C-43EA-8410-220D1DECE44B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4990129-4B3F-416C-9B88-09E46CC23C29}"/>
              </a:ext>
            </a:extLst>
          </p:cNvPr>
          <p:cNvSpPr txBox="1"/>
          <p:nvPr/>
        </p:nvSpPr>
        <p:spPr>
          <a:xfrm>
            <a:off x="-294583" y="2729803"/>
            <a:ext cx="69174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solidFill>
                  <a:schemeClr val="accent4"/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ChatGpt4</a:t>
            </a:r>
          </a:p>
          <a:p>
            <a:pPr algn="ctr"/>
            <a:r>
              <a:rPr lang="es-ES" sz="80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+</a:t>
            </a:r>
            <a:r>
              <a:rPr lang="es-ES" sz="8000" dirty="0" err="1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Plugins</a:t>
            </a:r>
            <a:endParaRPr lang="es-ES" sz="8000" dirty="0">
              <a:solidFill>
                <a:schemeClr val="accent4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5C38B00-D9C0-465F-84C4-1F355D27030B}"/>
              </a:ext>
            </a:extLst>
          </p:cNvPr>
          <p:cNvSpPr txBox="1"/>
          <p:nvPr/>
        </p:nvSpPr>
        <p:spPr>
          <a:xfrm>
            <a:off x="6328236" y="3453078"/>
            <a:ext cx="90188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MultiModalidad</a:t>
            </a:r>
            <a:endParaRPr lang="es-ES" sz="6600" dirty="0">
              <a:solidFill>
                <a:schemeClr val="accent4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E8A62CF-BC62-4664-A8BD-E2D359D42BCD}"/>
              </a:ext>
            </a:extLst>
          </p:cNvPr>
          <p:cNvSpPr txBox="1"/>
          <p:nvPr/>
        </p:nvSpPr>
        <p:spPr>
          <a:xfrm>
            <a:off x="15618132" y="3222246"/>
            <a:ext cx="35842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chemeClr val="accent4"/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AGI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A87B642-09D8-4FD3-AEC3-9F638DC4F5F6}"/>
              </a:ext>
            </a:extLst>
          </p:cNvPr>
          <p:cNvSpPr txBox="1"/>
          <p:nvPr/>
        </p:nvSpPr>
        <p:spPr>
          <a:xfrm>
            <a:off x="2869535" y="3222246"/>
            <a:ext cx="691740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5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s-ES" sz="115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≠</a:t>
            </a:r>
            <a:r>
              <a:rPr lang="es-ES" sz="115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endParaRPr lang="es-ES" sz="19900" dirty="0">
              <a:solidFill>
                <a:schemeClr val="accent1">
                  <a:lumMod val="50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6F39F49-608E-4132-B987-77C8A8AF6E42}"/>
              </a:ext>
            </a:extLst>
          </p:cNvPr>
          <p:cNvSpPr txBox="1"/>
          <p:nvPr/>
        </p:nvSpPr>
        <p:spPr>
          <a:xfrm>
            <a:off x="11741895" y="3222246"/>
            <a:ext cx="691740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5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s-ES" sz="115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≠</a:t>
            </a:r>
            <a:r>
              <a:rPr lang="es-ES" sz="115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endParaRPr lang="es-ES" sz="19900" dirty="0">
              <a:solidFill>
                <a:schemeClr val="accent1">
                  <a:lumMod val="50000"/>
                </a:schemeClr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794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FA871EC-B3E8-4394-894C-6425D1BCCF3A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rgbClr val="1F2024"/>
                </a:solidFill>
              </a:rPr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1B91E70-143D-41DA-8D46-7EA5ABDAAF96}"/>
              </a:ext>
            </a:extLst>
          </p:cNvPr>
          <p:cNvSpPr txBox="1"/>
          <p:nvPr/>
        </p:nvSpPr>
        <p:spPr>
          <a:xfrm>
            <a:off x="4991205" y="2637472"/>
            <a:ext cx="921431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accent4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Fundamentos a </a:t>
            </a:r>
            <a:r>
              <a:rPr lang="es-ES" sz="4800" dirty="0">
                <a:solidFill>
                  <a:schemeClr val="accent4"/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ChatGPT</a:t>
            </a:r>
          </a:p>
          <a:p>
            <a:pPr algn="ctr"/>
            <a:r>
              <a:rPr lang="es-ES" sz="13800" b="1" dirty="0">
                <a:solidFill>
                  <a:schemeClr val="accent4"/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Aplicado</a:t>
            </a:r>
            <a:endParaRPr lang="en-US" sz="13800" b="1" dirty="0">
              <a:solidFill>
                <a:schemeClr val="accent4"/>
              </a:solidFill>
              <a:latin typeface="Raleway Light" panose="020B0403030101060003" pitchFamily="34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A41F600-644B-4C39-B13A-CD4F0137D6C8}"/>
              </a:ext>
            </a:extLst>
          </p:cNvPr>
          <p:cNvGrpSpPr/>
          <p:nvPr/>
        </p:nvGrpSpPr>
        <p:grpSpPr>
          <a:xfrm>
            <a:off x="549665" y="469730"/>
            <a:ext cx="1633726" cy="1634406"/>
            <a:chOff x="875558" y="777506"/>
            <a:chExt cx="5458998" cy="5461269"/>
          </a:xfrm>
        </p:grpSpPr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3554C887-6D02-4F6F-9309-2434150CF20B}"/>
                </a:ext>
              </a:extLst>
            </p:cNvPr>
            <p:cNvSpPr/>
            <p:nvPr/>
          </p:nvSpPr>
          <p:spPr>
            <a:xfrm>
              <a:off x="875558" y="777506"/>
              <a:ext cx="5458998" cy="5461269"/>
            </a:xfrm>
            <a:custGeom>
              <a:avLst/>
              <a:gdLst>
                <a:gd name="connsiteX0" fmla="*/ 0 w 5458998"/>
                <a:gd name="connsiteY0" fmla="*/ 1311159 h 5461269"/>
                <a:gd name="connsiteX1" fmla="*/ 1311159 w 5458998"/>
                <a:gd name="connsiteY1" fmla="*/ 0 h 5461269"/>
                <a:gd name="connsiteX2" fmla="*/ 4147613 w 5458998"/>
                <a:gd name="connsiteY2" fmla="*/ 0 h 5461269"/>
                <a:gd name="connsiteX3" fmla="*/ 5458999 w 5458998"/>
                <a:gd name="connsiteY3" fmla="*/ 1311159 h 5461269"/>
                <a:gd name="connsiteX4" fmla="*/ 5458999 w 5458998"/>
                <a:gd name="connsiteY4" fmla="*/ 5461269 h 5461269"/>
                <a:gd name="connsiteX5" fmla="*/ 1311159 w 5458998"/>
                <a:gd name="connsiteY5" fmla="*/ 5461269 h 5461269"/>
                <a:gd name="connsiteX6" fmla="*/ 0 w 5458998"/>
                <a:gd name="connsiteY6" fmla="*/ 4150111 h 5461269"/>
                <a:gd name="connsiteX7" fmla="*/ 0 w 5458998"/>
                <a:gd name="connsiteY7" fmla="*/ 1311159 h 546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58998" h="5461269">
                  <a:moveTo>
                    <a:pt x="0" y="1311159"/>
                  </a:moveTo>
                  <a:cubicBezTo>
                    <a:pt x="0" y="587001"/>
                    <a:pt x="587001" y="0"/>
                    <a:pt x="1311159" y="0"/>
                  </a:cubicBezTo>
                  <a:lnTo>
                    <a:pt x="4147613" y="0"/>
                  </a:lnTo>
                  <a:cubicBezTo>
                    <a:pt x="4871997" y="0"/>
                    <a:pt x="5458999" y="587001"/>
                    <a:pt x="5458999" y="1311159"/>
                  </a:cubicBezTo>
                  <a:lnTo>
                    <a:pt x="5458999" y="5461269"/>
                  </a:lnTo>
                  <a:lnTo>
                    <a:pt x="1311159" y="5461269"/>
                  </a:lnTo>
                  <a:cubicBezTo>
                    <a:pt x="587001" y="5461269"/>
                    <a:pt x="0" y="4874268"/>
                    <a:pt x="0" y="4150111"/>
                  </a:cubicBezTo>
                  <a:lnTo>
                    <a:pt x="0" y="1311159"/>
                  </a:lnTo>
                  <a:close/>
                </a:path>
              </a:pathLst>
            </a:custGeom>
            <a:solidFill>
              <a:schemeClr val="accent4"/>
            </a:solidFill>
            <a:ln w="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3EA582B6-2940-48D5-BA73-707CD686A5BB}"/>
                </a:ext>
              </a:extLst>
            </p:cNvPr>
            <p:cNvSpPr/>
            <p:nvPr/>
          </p:nvSpPr>
          <p:spPr>
            <a:xfrm>
              <a:off x="1575122" y="1454420"/>
              <a:ext cx="4055284" cy="4105394"/>
            </a:xfrm>
            <a:custGeom>
              <a:avLst/>
              <a:gdLst>
                <a:gd name="connsiteX0" fmla="*/ 1812620 w 4055284"/>
                <a:gd name="connsiteY0" fmla="*/ 11 h 4105394"/>
                <a:gd name="connsiteX1" fmla="*/ 824369 w 4055284"/>
                <a:gd name="connsiteY1" fmla="*/ 715994 h 4105394"/>
                <a:gd name="connsiteX2" fmla="*/ 139496 w 4055284"/>
                <a:gd name="connsiteY2" fmla="*/ 1212390 h 4105394"/>
                <a:gd name="connsiteX3" fmla="*/ 267569 w 4055284"/>
                <a:gd name="connsiteY3" fmla="*/ 2424542 h 4105394"/>
                <a:gd name="connsiteX4" fmla="*/ 355222 w 4055284"/>
                <a:gd name="connsiteY4" fmla="*/ 3262921 h 4105394"/>
                <a:gd name="connsiteX5" fmla="*/ 1471546 w 4055284"/>
                <a:gd name="connsiteY5" fmla="*/ 3760680 h 4105394"/>
                <a:gd name="connsiteX6" fmla="*/ 2242709 w 4055284"/>
                <a:gd name="connsiteY6" fmla="*/ 4105387 h 4105394"/>
                <a:gd name="connsiteX7" fmla="*/ 3231188 w 4055284"/>
                <a:gd name="connsiteY7" fmla="*/ 3389404 h 4105394"/>
                <a:gd name="connsiteX8" fmla="*/ 3914698 w 4055284"/>
                <a:gd name="connsiteY8" fmla="*/ 2893235 h 4105394"/>
                <a:gd name="connsiteX9" fmla="*/ 3787987 w 4055284"/>
                <a:gd name="connsiteY9" fmla="*/ 1680856 h 4105394"/>
                <a:gd name="connsiteX10" fmla="*/ 3787987 w 4055284"/>
                <a:gd name="connsiteY10" fmla="*/ 1679493 h 4105394"/>
                <a:gd name="connsiteX11" fmla="*/ 3700334 w 4055284"/>
                <a:gd name="connsiteY11" fmla="*/ 839752 h 4105394"/>
                <a:gd name="connsiteX12" fmla="*/ 2585373 w 4055284"/>
                <a:gd name="connsiteY12" fmla="*/ 343356 h 4105394"/>
                <a:gd name="connsiteX13" fmla="*/ 1812620 w 4055284"/>
                <a:gd name="connsiteY13" fmla="*/ 11 h 4105394"/>
                <a:gd name="connsiteX14" fmla="*/ 1812620 w 4055284"/>
                <a:gd name="connsiteY14" fmla="*/ 266830 h 4105394"/>
                <a:gd name="connsiteX15" fmla="*/ 1811257 w 4055284"/>
                <a:gd name="connsiteY15" fmla="*/ 268192 h 4105394"/>
                <a:gd name="connsiteX16" fmla="*/ 2305383 w 4055284"/>
                <a:gd name="connsiteY16" fmla="*/ 446223 h 4105394"/>
                <a:gd name="connsiteX17" fmla="*/ 2280405 w 4055284"/>
                <a:gd name="connsiteY17" fmla="*/ 460075 h 4105394"/>
                <a:gd name="connsiteX18" fmla="*/ 1461782 w 4055284"/>
                <a:gd name="connsiteY18" fmla="*/ 931492 h 4105394"/>
                <a:gd name="connsiteX19" fmla="*/ 1395020 w 4055284"/>
                <a:gd name="connsiteY19" fmla="*/ 1048211 h 4105394"/>
                <a:gd name="connsiteX20" fmla="*/ 1395020 w 4055284"/>
                <a:gd name="connsiteY20" fmla="*/ 2154771 h 4105394"/>
                <a:gd name="connsiteX21" fmla="*/ 1042819 w 4055284"/>
                <a:gd name="connsiteY21" fmla="*/ 1951762 h 4105394"/>
                <a:gd name="connsiteX22" fmla="*/ 1042819 w 4055284"/>
                <a:gd name="connsiteY22" fmla="*/ 1037084 h 4105394"/>
                <a:gd name="connsiteX23" fmla="*/ 1812620 w 4055284"/>
                <a:gd name="connsiteY23" fmla="*/ 266830 h 4105394"/>
                <a:gd name="connsiteX24" fmla="*/ 2798601 w 4055284"/>
                <a:gd name="connsiteY24" fmla="*/ 589056 h 4105394"/>
                <a:gd name="connsiteX25" fmla="*/ 3467805 w 4055284"/>
                <a:gd name="connsiteY25" fmla="*/ 974638 h 4105394"/>
                <a:gd name="connsiteX26" fmla="*/ 3559545 w 4055284"/>
                <a:gd name="connsiteY26" fmla="*/ 1488973 h 4105394"/>
                <a:gd name="connsiteX27" fmla="*/ 3535929 w 4055284"/>
                <a:gd name="connsiteY27" fmla="*/ 1475121 h 4105394"/>
                <a:gd name="connsiteX28" fmla="*/ 2717533 w 4055284"/>
                <a:gd name="connsiteY28" fmla="*/ 1002341 h 4105394"/>
                <a:gd name="connsiteX29" fmla="*/ 2582648 w 4055284"/>
                <a:gd name="connsiteY29" fmla="*/ 1002341 h 4105394"/>
                <a:gd name="connsiteX30" fmla="*/ 1623463 w 4055284"/>
                <a:gd name="connsiteY30" fmla="*/ 1555735 h 4105394"/>
                <a:gd name="connsiteX31" fmla="*/ 1623463 w 4055284"/>
                <a:gd name="connsiteY31" fmla="*/ 1149716 h 4105394"/>
                <a:gd name="connsiteX32" fmla="*/ 2415290 w 4055284"/>
                <a:gd name="connsiteY32" fmla="*/ 692377 h 4105394"/>
                <a:gd name="connsiteX33" fmla="*/ 2798601 w 4055284"/>
                <a:gd name="connsiteY33" fmla="*/ 589056 h 4105394"/>
                <a:gd name="connsiteX34" fmla="*/ 774184 w 4055284"/>
                <a:gd name="connsiteY34" fmla="*/ 1009154 h 4105394"/>
                <a:gd name="connsiteX35" fmla="*/ 774184 w 4055284"/>
                <a:gd name="connsiteY35" fmla="*/ 1980828 h 4105394"/>
                <a:gd name="connsiteX36" fmla="*/ 840946 w 4055284"/>
                <a:gd name="connsiteY36" fmla="*/ 2097547 h 4105394"/>
                <a:gd name="connsiteX37" fmla="*/ 1798541 w 4055284"/>
                <a:gd name="connsiteY37" fmla="*/ 2649351 h 4105394"/>
                <a:gd name="connsiteX38" fmla="*/ 1444978 w 4055284"/>
                <a:gd name="connsiteY38" fmla="*/ 2853723 h 4105394"/>
                <a:gd name="connsiteX39" fmla="*/ 654286 w 4055284"/>
                <a:gd name="connsiteY39" fmla="*/ 2397747 h 4105394"/>
                <a:gd name="connsiteX40" fmla="*/ 373161 w 4055284"/>
                <a:gd name="connsiteY40" fmla="*/ 1346821 h 4105394"/>
                <a:gd name="connsiteX41" fmla="*/ 774184 w 4055284"/>
                <a:gd name="connsiteY41" fmla="*/ 1009154 h 4105394"/>
                <a:gd name="connsiteX42" fmla="*/ 2608762 w 4055284"/>
                <a:gd name="connsiteY42" fmla="*/ 1249858 h 4105394"/>
                <a:gd name="connsiteX43" fmla="*/ 3400816 w 4055284"/>
                <a:gd name="connsiteY43" fmla="*/ 1705835 h 4105394"/>
                <a:gd name="connsiteX44" fmla="*/ 3681941 w 4055284"/>
                <a:gd name="connsiteY44" fmla="*/ 2756760 h 4105394"/>
                <a:gd name="connsiteX45" fmla="*/ 3683303 w 4055284"/>
                <a:gd name="connsiteY45" fmla="*/ 2758122 h 4105394"/>
                <a:gd name="connsiteX46" fmla="*/ 3282508 w 4055284"/>
                <a:gd name="connsiteY46" fmla="*/ 3094655 h 4105394"/>
                <a:gd name="connsiteX47" fmla="*/ 3282508 w 4055284"/>
                <a:gd name="connsiteY47" fmla="*/ 2122753 h 4105394"/>
                <a:gd name="connsiteX48" fmla="*/ 3215746 w 4055284"/>
                <a:gd name="connsiteY48" fmla="*/ 2006034 h 4105394"/>
                <a:gd name="connsiteX49" fmla="*/ 2256788 w 4055284"/>
                <a:gd name="connsiteY49" fmla="*/ 1452641 h 4105394"/>
                <a:gd name="connsiteX50" fmla="*/ 2608762 w 4055284"/>
                <a:gd name="connsiteY50" fmla="*/ 1249858 h 4105394"/>
                <a:gd name="connsiteX51" fmla="*/ 2026983 w 4055284"/>
                <a:gd name="connsiteY51" fmla="*/ 1584801 h 4105394"/>
                <a:gd name="connsiteX52" fmla="*/ 2430731 w 4055284"/>
                <a:gd name="connsiteY52" fmla="*/ 1818239 h 4105394"/>
                <a:gd name="connsiteX53" fmla="*/ 2430731 w 4055284"/>
                <a:gd name="connsiteY53" fmla="*/ 2283980 h 4105394"/>
                <a:gd name="connsiteX54" fmla="*/ 2026983 w 4055284"/>
                <a:gd name="connsiteY54" fmla="*/ 2517418 h 4105394"/>
                <a:gd name="connsiteX55" fmla="*/ 1623236 w 4055284"/>
                <a:gd name="connsiteY55" fmla="*/ 2283980 h 4105394"/>
                <a:gd name="connsiteX56" fmla="*/ 1623236 w 4055284"/>
                <a:gd name="connsiteY56" fmla="*/ 1818239 h 4105394"/>
                <a:gd name="connsiteX57" fmla="*/ 2026983 w 4055284"/>
                <a:gd name="connsiteY57" fmla="*/ 1584801 h 4105394"/>
                <a:gd name="connsiteX58" fmla="*/ 2661671 w 4055284"/>
                <a:gd name="connsiteY58" fmla="*/ 1951762 h 4105394"/>
                <a:gd name="connsiteX59" fmla="*/ 3013872 w 4055284"/>
                <a:gd name="connsiteY59" fmla="*/ 2154771 h 4105394"/>
                <a:gd name="connsiteX60" fmla="*/ 3013872 w 4055284"/>
                <a:gd name="connsiteY60" fmla="*/ 3068086 h 4105394"/>
                <a:gd name="connsiteX61" fmla="*/ 2244072 w 4055284"/>
                <a:gd name="connsiteY61" fmla="*/ 3838341 h 4105394"/>
                <a:gd name="connsiteX62" fmla="*/ 2244072 w 4055284"/>
                <a:gd name="connsiteY62" fmla="*/ 3836979 h 4105394"/>
                <a:gd name="connsiteX63" fmla="*/ 1751309 w 4055284"/>
                <a:gd name="connsiteY63" fmla="*/ 3658948 h 4105394"/>
                <a:gd name="connsiteX64" fmla="*/ 1776287 w 4055284"/>
                <a:gd name="connsiteY64" fmla="*/ 3645096 h 4105394"/>
                <a:gd name="connsiteX65" fmla="*/ 2594683 w 4055284"/>
                <a:gd name="connsiteY65" fmla="*/ 3173906 h 4105394"/>
                <a:gd name="connsiteX66" fmla="*/ 2661444 w 4055284"/>
                <a:gd name="connsiteY66" fmla="*/ 3057187 h 4105394"/>
                <a:gd name="connsiteX67" fmla="*/ 2661671 w 4055284"/>
                <a:gd name="connsiteY67" fmla="*/ 1951762 h 4105394"/>
                <a:gd name="connsiteX68" fmla="*/ 2431867 w 4055284"/>
                <a:gd name="connsiteY68" fmla="*/ 2549663 h 4105394"/>
                <a:gd name="connsiteX69" fmla="*/ 2431867 w 4055284"/>
                <a:gd name="connsiteY69" fmla="*/ 2955682 h 4105394"/>
                <a:gd name="connsiteX70" fmla="*/ 1639812 w 4055284"/>
                <a:gd name="connsiteY70" fmla="*/ 3411658 h 4105394"/>
                <a:gd name="connsiteX71" fmla="*/ 587524 w 4055284"/>
                <a:gd name="connsiteY71" fmla="*/ 3130760 h 4105394"/>
                <a:gd name="connsiteX72" fmla="*/ 588887 w 4055284"/>
                <a:gd name="connsiteY72" fmla="*/ 3130760 h 4105394"/>
                <a:gd name="connsiteX73" fmla="*/ 496920 w 4055284"/>
                <a:gd name="connsiteY73" fmla="*/ 2616425 h 4105394"/>
                <a:gd name="connsiteX74" fmla="*/ 520536 w 4055284"/>
                <a:gd name="connsiteY74" fmla="*/ 2630277 h 4105394"/>
                <a:gd name="connsiteX75" fmla="*/ 1338932 w 4055284"/>
                <a:gd name="connsiteY75" fmla="*/ 3103057 h 4105394"/>
                <a:gd name="connsiteX76" fmla="*/ 1473817 w 4055284"/>
                <a:gd name="connsiteY76" fmla="*/ 3103057 h 4105394"/>
                <a:gd name="connsiteX77" fmla="*/ 2431867 w 4055284"/>
                <a:gd name="connsiteY77" fmla="*/ 2549663 h 410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4055284" h="4105394">
                  <a:moveTo>
                    <a:pt x="1812620" y="11"/>
                  </a:moveTo>
                  <a:cubicBezTo>
                    <a:pt x="1363002" y="11"/>
                    <a:pt x="963569" y="289084"/>
                    <a:pt x="824369" y="715994"/>
                  </a:cubicBezTo>
                  <a:cubicBezTo>
                    <a:pt x="535296" y="775489"/>
                    <a:pt x="285735" y="956244"/>
                    <a:pt x="139496" y="1212390"/>
                  </a:cubicBezTo>
                  <a:cubicBezTo>
                    <a:pt x="-85994" y="1601605"/>
                    <a:pt x="-34447" y="2090962"/>
                    <a:pt x="267569" y="2424542"/>
                  </a:cubicBezTo>
                  <a:cubicBezTo>
                    <a:pt x="174239" y="2704077"/>
                    <a:pt x="206257" y="3009727"/>
                    <a:pt x="355222" y="3262921"/>
                  </a:cubicBezTo>
                  <a:cubicBezTo>
                    <a:pt x="579350" y="3653498"/>
                    <a:pt x="1030330" y="3853782"/>
                    <a:pt x="1471546" y="3760680"/>
                  </a:cubicBezTo>
                  <a:cubicBezTo>
                    <a:pt x="1667062" y="3980947"/>
                    <a:pt x="1947960" y="4106522"/>
                    <a:pt x="2242709" y="4105387"/>
                  </a:cubicBezTo>
                  <a:cubicBezTo>
                    <a:pt x="2692327" y="4105387"/>
                    <a:pt x="3091761" y="3816314"/>
                    <a:pt x="3231188" y="3389404"/>
                  </a:cubicBezTo>
                  <a:cubicBezTo>
                    <a:pt x="3520714" y="3329682"/>
                    <a:pt x="3769821" y="3148927"/>
                    <a:pt x="3914698" y="2893235"/>
                  </a:cubicBezTo>
                  <a:cubicBezTo>
                    <a:pt x="4141550" y="2504020"/>
                    <a:pt x="4090003" y="2014663"/>
                    <a:pt x="3787987" y="1680856"/>
                  </a:cubicBezTo>
                  <a:lnTo>
                    <a:pt x="3787987" y="1679493"/>
                  </a:lnTo>
                  <a:cubicBezTo>
                    <a:pt x="3881317" y="1399958"/>
                    <a:pt x="3849299" y="1094082"/>
                    <a:pt x="3700334" y="839752"/>
                  </a:cubicBezTo>
                  <a:cubicBezTo>
                    <a:pt x="3476207" y="450537"/>
                    <a:pt x="3025226" y="250253"/>
                    <a:pt x="2585373" y="343356"/>
                  </a:cubicBezTo>
                  <a:cubicBezTo>
                    <a:pt x="2388722" y="123542"/>
                    <a:pt x="2107370" y="-1351"/>
                    <a:pt x="1812620" y="11"/>
                  </a:cubicBezTo>
                  <a:close/>
                  <a:moveTo>
                    <a:pt x="1812620" y="266830"/>
                  </a:moveTo>
                  <a:lnTo>
                    <a:pt x="1811257" y="268192"/>
                  </a:lnTo>
                  <a:cubicBezTo>
                    <a:pt x="1992240" y="268192"/>
                    <a:pt x="2166183" y="330639"/>
                    <a:pt x="2305383" y="446223"/>
                  </a:cubicBezTo>
                  <a:cubicBezTo>
                    <a:pt x="2299706" y="448948"/>
                    <a:pt x="2288579" y="455987"/>
                    <a:pt x="2280405" y="460075"/>
                  </a:cubicBezTo>
                  <a:lnTo>
                    <a:pt x="1461782" y="931492"/>
                  </a:lnTo>
                  <a:cubicBezTo>
                    <a:pt x="1419999" y="955109"/>
                    <a:pt x="1395020" y="999616"/>
                    <a:pt x="1395020" y="1048211"/>
                  </a:cubicBezTo>
                  <a:lnTo>
                    <a:pt x="1395020" y="2154771"/>
                  </a:lnTo>
                  <a:lnTo>
                    <a:pt x="1042819" y="1951762"/>
                  </a:lnTo>
                  <a:lnTo>
                    <a:pt x="1042819" y="1037084"/>
                  </a:lnTo>
                  <a:cubicBezTo>
                    <a:pt x="1042592" y="612218"/>
                    <a:pt x="1387073" y="267511"/>
                    <a:pt x="1812620" y="266830"/>
                  </a:cubicBezTo>
                  <a:close/>
                  <a:moveTo>
                    <a:pt x="2798601" y="589056"/>
                  </a:moveTo>
                  <a:cubicBezTo>
                    <a:pt x="3074730" y="588602"/>
                    <a:pt x="3329967" y="735523"/>
                    <a:pt x="3467805" y="974638"/>
                  </a:cubicBezTo>
                  <a:cubicBezTo>
                    <a:pt x="3556820" y="1130414"/>
                    <a:pt x="3590201" y="1312532"/>
                    <a:pt x="3559545" y="1488973"/>
                  </a:cubicBezTo>
                  <a:cubicBezTo>
                    <a:pt x="3553868" y="1484886"/>
                    <a:pt x="3542968" y="1479209"/>
                    <a:pt x="3535929" y="1475121"/>
                  </a:cubicBezTo>
                  <a:lnTo>
                    <a:pt x="2717533" y="1002341"/>
                  </a:lnTo>
                  <a:cubicBezTo>
                    <a:pt x="2675751" y="978725"/>
                    <a:pt x="2624431" y="978725"/>
                    <a:pt x="2582648" y="1002341"/>
                  </a:cubicBezTo>
                  <a:lnTo>
                    <a:pt x="1623463" y="1555735"/>
                  </a:lnTo>
                  <a:lnTo>
                    <a:pt x="1623463" y="1149716"/>
                  </a:lnTo>
                  <a:lnTo>
                    <a:pt x="2415290" y="692377"/>
                  </a:lnTo>
                  <a:cubicBezTo>
                    <a:pt x="2531782" y="624935"/>
                    <a:pt x="2663942" y="589283"/>
                    <a:pt x="2798601" y="589056"/>
                  </a:cubicBezTo>
                  <a:close/>
                  <a:moveTo>
                    <a:pt x="774184" y="1009154"/>
                  </a:moveTo>
                  <a:lnTo>
                    <a:pt x="774184" y="1980828"/>
                  </a:lnTo>
                  <a:cubicBezTo>
                    <a:pt x="774184" y="2029423"/>
                    <a:pt x="799163" y="2072569"/>
                    <a:pt x="840946" y="2097547"/>
                  </a:cubicBezTo>
                  <a:lnTo>
                    <a:pt x="1798541" y="2649351"/>
                  </a:lnTo>
                  <a:lnTo>
                    <a:pt x="1444978" y="2853723"/>
                  </a:lnTo>
                  <a:lnTo>
                    <a:pt x="654286" y="2397747"/>
                  </a:lnTo>
                  <a:cubicBezTo>
                    <a:pt x="286417" y="2184746"/>
                    <a:pt x="160614" y="1714464"/>
                    <a:pt x="373161" y="1346821"/>
                  </a:cubicBezTo>
                  <a:cubicBezTo>
                    <a:pt x="463312" y="1191045"/>
                    <a:pt x="605010" y="1071601"/>
                    <a:pt x="774184" y="1009154"/>
                  </a:cubicBezTo>
                  <a:close/>
                  <a:moveTo>
                    <a:pt x="2608762" y="1249858"/>
                  </a:moveTo>
                  <a:lnTo>
                    <a:pt x="3400816" y="1705835"/>
                  </a:lnTo>
                  <a:cubicBezTo>
                    <a:pt x="3769821" y="1918608"/>
                    <a:pt x="3894942" y="2388437"/>
                    <a:pt x="3681941" y="2756760"/>
                  </a:cubicBezTo>
                  <a:lnTo>
                    <a:pt x="3683303" y="2758122"/>
                  </a:lnTo>
                  <a:cubicBezTo>
                    <a:pt x="3592926" y="2913899"/>
                    <a:pt x="3450774" y="3033343"/>
                    <a:pt x="3282508" y="3094655"/>
                  </a:cubicBezTo>
                  <a:lnTo>
                    <a:pt x="3282508" y="2122753"/>
                  </a:lnTo>
                  <a:cubicBezTo>
                    <a:pt x="3282508" y="2074158"/>
                    <a:pt x="3257529" y="2029650"/>
                    <a:pt x="3215746" y="2006034"/>
                  </a:cubicBezTo>
                  <a:lnTo>
                    <a:pt x="2256788" y="1452641"/>
                  </a:lnTo>
                  <a:lnTo>
                    <a:pt x="2608762" y="1249858"/>
                  </a:lnTo>
                  <a:close/>
                  <a:moveTo>
                    <a:pt x="2026983" y="1584801"/>
                  </a:moveTo>
                  <a:lnTo>
                    <a:pt x="2430731" y="1818239"/>
                  </a:lnTo>
                  <a:lnTo>
                    <a:pt x="2430731" y="2283980"/>
                  </a:lnTo>
                  <a:lnTo>
                    <a:pt x="2026983" y="2517418"/>
                  </a:lnTo>
                  <a:lnTo>
                    <a:pt x="1623236" y="2283980"/>
                  </a:lnTo>
                  <a:lnTo>
                    <a:pt x="1623236" y="1818239"/>
                  </a:lnTo>
                  <a:lnTo>
                    <a:pt x="2026983" y="1584801"/>
                  </a:lnTo>
                  <a:close/>
                  <a:moveTo>
                    <a:pt x="2661671" y="1951762"/>
                  </a:moveTo>
                  <a:lnTo>
                    <a:pt x="3013872" y="2154771"/>
                  </a:lnTo>
                  <a:lnTo>
                    <a:pt x="3013872" y="3068086"/>
                  </a:lnTo>
                  <a:cubicBezTo>
                    <a:pt x="3013872" y="3493407"/>
                    <a:pt x="2668711" y="3838341"/>
                    <a:pt x="2244072" y="3838341"/>
                  </a:cubicBezTo>
                  <a:lnTo>
                    <a:pt x="2244072" y="3836979"/>
                  </a:lnTo>
                  <a:cubicBezTo>
                    <a:pt x="2064451" y="3836979"/>
                    <a:pt x="1889146" y="3774304"/>
                    <a:pt x="1751309" y="3658948"/>
                  </a:cubicBezTo>
                  <a:cubicBezTo>
                    <a:pt x="1756986" y="3656223"/>
                    <a:pt x="1769475" y="3649183"/>
                    <a:pt x="1776287" y="3645096"/>
                  </a:cubicBezTo>
                  <a:lnTo>
                    <a:pt x="2594683" y="3173906"/>
                  </a:lnTo>
                  <a:cubicBezTo>
                    <a:pt x="2636466" y="3150289"/>
                    <a:pt x="2662807" y="3105782"/>
                    <a:pt x="2661444" y="3057187"/>
                  </a:cubicBezTo>
                  <a:lnTo>
                    <a:pt x="2661671" y="1951762"/>
                  </a:lnTo>
                  <a:close/>
                  <a:moveTo>
                    <a:pt x="2431867" y="2549663"/>
                  </a:moveTo>
                  <a:lnTo>
                    <a:pt x="2431867" y="2955682"/>
                  </a:lnTo>
                  <a:lnTo>
                    <a:pt x="1639812" y="3411658"/>
                  </a:lnTo>
                  <a:cubicBezTo>
                    <a:pt x="1270808" y="3623069"/>
                    <a:pt x="800525" y="3497948"/>
                    <a:pt x="587524" y="3130760"/>
                  </a:cubicBezTo>
                  <a:lnTo>
                    <a:pt x="588887" y="3130760"/>
                  </a:lnTo>
                  <a:cubicBezTo>
                    <a:pt x="498509" y="2976346"/>
                    <a:pt x="466264" y="2792866"/>
                    <a:pt x="496920" y="2616425"/>
                  </a:cubicBezTo>
                  <a:cubicBezTo>
                    <a:pt x="502597" y="2620512"/>
                    <a:pt x="513724" y="2626189"/>
                    <a:pt x="520536" y="2630277"/>
                  </a:cubicBezTo>
                  <a:lnTo>
                    <a:pt x="1338932" y="3103057"/>
                  </a:lnTo>
                  <a:cubicBezTo>
                    <a:pt x="1380714" y="3126673"/>
                    <a:pt x="1432034" y="3126673"/>
                    <a:pt x="1473817" y="3103057"/>
                  </a:cubicBezTo>
                  <a:lnTo>
                    <a:pt x="2431867" y="2549663"/>
                  </a:lnTo>
                  <a:close/>
                </a:path>
              </a:pathLst>
            </a:custGeom>
            <a:solidFill>
              <a:schemeClr val="tx1"/>
            </a:solidFill>
            <a:ln w="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6C9A1268-DDD1-40AF-8F08-E77931196EB7}"/>
              </a:ext>
            </a:extLst>
          </p:cNvPr>
          <p:cNvSpPr txBox="1"/>
          <p:nvPr/>
        </p:nvSpPr>
        <p:spPr>
          <a:xfrm>
            <a:off x="549665" y="7794218"/>
            <a:ext cx="1809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2"/>
              </a:rPr>
              <a:t>http://automatacore.com</a:t>
            </a:r>
            <a:endParaRPr lang="es-ES" sz="14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585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795B018-2676-4AB6-A2B8-5694F08AE2E1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2E661EC-BB21-43B4-B726-D39BE21C573E}"/>
              </a:ext>
            </a:extLst>
          </p:cNvPr>
          <p:cNvSpPr txBox="1"/>
          <p:nvPr/>
        </p:nvSpPr>
        <p:spPr>
          <a:xfrm>
            <a:off x="4536278" y="2095231"/>
            <a:ext cx="49337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800" b="1" dirty="0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🧑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2851996-E11E-4DD7-8199-2E4F3D0E59D9}"/>
              </a:ext>
            </a:extLst>
          </p:cNvPr>
          <p:cNvSpPr txBox="1"/>
          <p:nvPr/>
        </p:nvSpPr>
        <p:spPr>
          <a:xfrm>
            <a:off x="8922934" y="2102691"/>
            <a:ext cx="49337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800" b="1" dirty="0"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🤖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F0981E5-E8DA-4F53-B426-1A9731B4F510}"/>
              </a:ext>
            </a:extLst>
          </p:cNvPr>
          <p:cNvCxnSpPr/>
          <p:nvPr/>
        </p:nvCxnSpPr>
        <p:spPr>
          <a:xfrm>
            <a:off x="8526051" y="3049841"/>
            <a:ext cx="1504950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C72779E-9F35-4BC5-B5B7-A2DE5D8ECC61}"/>
              </a:ext>
            </a:extLst>
          </p:cNvPr>
          <p:cNvCxnSpPr>
            <a:cxnSpLocks/>
          </p:cNvCxnSpPr>
          <p:nvPr/>
        </p:nvCxnSpPr>
        <p:spPr>
          <a:xfrm flipH="1">
            <a:off x="8373651" y="3716591"/>
            <a:ext cx="1514475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brir llave 7">
            <a:extLst>
              <a:ext uri="{FF2B5EF4-FFF2-40B4-BE49-F238E27FC236}">
                <a16:creationId xmlns:a16="http://schemas.microsoft.com/office/drawing/2014/main" id="{25D1A751-2516-47B3-8FE9-C4BDAB1CD91C}"/>
              </a:ext>
            </a:extLst>
          </p:cNvPr>
          <p:cNvSpPr/>
          <p:nvPr/>
        </p:nvSpPr>
        <p:spPr>
          <a:xfrm rot="5400000">
            <a:off x="8896825" y="-3906848"/>
            <a:ext cx="763401" cy="17039493"/>
          </a:xfrm>
          <a:prstGeom prst="leftBrace">
            <a:avLst>
              <a:gd name="adj1" fmla="val 8333"/>
              <a:gd name="adj2" fmla="val 50103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2653237-AAEB-4E37-B0BF-77F69332B7A9}"/>
              </a:ext>
            </a:extLst>
          </p:cNvPr>
          <p:cNvSpPr txBox="1"/>
          <p:nvPr/>
        </p:nvSpPr>
        <p:spPr>
          <a:xfrm>
            <a:off x="900740" y="5009767"/>
            <a:ext cx="4933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Investigación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BAB17A1-E34A-45AE-99B6-370A2A80E7E4}"/>
              </a:ext>
            </a:extLst>
          </p:cNvPr>
          <p:cNvSpPr txBox="1"/>
          <p:nvPr/>
        </p:nvSpPr>
        <p:spPr>
          <a:xfrm>
            <a:off x="6811653" y="5009768"/>
            <a:ext cx="4933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Casual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Vista general de sección 12">
                <a:extLst>
                  <a:ext uri="{FF2B5EF4-FFF2-40B4-BE49-F238E27FC236}">
                    <a16:creationId xmlns:a16="http://schemas.microsoft.com/office/drawing/2014/main" id="{4C9148F5-E7D4-4265-877D-B7F74F8194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146664"/>
                  </p:ext>
                </p:extLst>
              </p:nvPr>
            </p:nvGraphicFramePr>
            <p:xfrm>
              <a:off x="13699736" y="5009768"/>
              <a:ext cx="4800600" cy="2057400"/>
            </p:xfrm>
            <a:graphic>
              <a:graphicData uri="http://schemas.microsoft.com/office/powerpoint/2016/sectionzoom">
                <psez:sectionZm>
                  <psez:sectionZmObj sectionId="{3575145B-C675-4CB1-844B-81AED151430B}">
                    <psez:zmPr id="{7F9F9A71-C27A-4F9C-9878-D2724DD1B864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00600" cy="20574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Vista general de sección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C9148F5-E7D4-4265-877D-B7F74F8194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99736" y="5009768"/>
                <a:ext cx="4800600" cy="20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556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7ABA883-7843-44EE-A085-5D01BA696702}"/>
              </a:ext>
            </a:extLst>
          </p:cNvPr>
          <p:cNvSpPr txBox="1"/>
          <p:nvPr/>
        </p:nvSpPr>
        <p:spPr>
          <a:xfrm>
            <a:off x="843401" y="473631"/>
            <a:ext cx="17515598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6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Resolver Problemas reales</a:t>
            </a:r>
          </a:p>
        </p:txBody>
      </p:sp>
    </p:spTree>
    <p:extLst>
      <p:ext uri="{BB962C8B-B14F-4D97-AF65-F5344CB8AC3E}">
        <p14:creationId xmlns:p14="http://schemas.microsoft.com/office/powerpoint/2010/main" val="2863791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AD0721B-F9FA-4702-B5E4-7797C90D9E9F}"/>
              </a:ext>
            </a:extLst>
          </p:cNvPr>
          <p:cNvSpPr txBox="1"/>
          <p:nvPr/>
        </p:nvSpPr>
        <p:spPr>
          <a:xfrm>
            <a:off x="843401" y="473631"/>
            <a:ext cx="17515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Resolver Problemas reales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4C20EB4-159B-4828-B73C-3F1A79263185}"/>
              </a:ext>
            </a:extLst>
          </p:cNvPr>
          <p:cNvSpPr txBox="1"/>
          <p:nvPr/>
        </p:nvSpPr>
        <p:spPr>
          <a:xfrm>
            <a:off x="843401" y="2490000"/>
            <a:ext cx="17515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accent4">
                    <a:lumMod val="1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Representar el problema en </a:t>
            </a:r>
            <a:r>
              <a:rPr lang="es-ES" sz="7200" b="1" u="sng" dirty="0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Palabras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91C18A3-06D8-491B-AF6F-7CB6DC541984}"/>
              </a:ext>
            </a:extLst>
          </p:cNvPr>
          <p:cNvSpPr txBox="1"/>
          <p:nvPr/>
        </p:nvSpPr>
        <p:spPr>
          <a:xfrm>
            <a:off x="1566425" y="5383530"/>
            <a:ext cx="6735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accent4">
                    <a:lumMod val="10000"/>
                  </a:schemeClr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Contexto</a:t>
            </a:r>
            <a:endParaRPr lang="es-ES" sz="7200" b="1" u="sng" dirty="0">
              <a:solidFill>
                <a:schemeClr val="accent1">
                  <a:lumMod val="50000"/>
                </a:schemeClr>
              </a:solidFill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72CFE1A-3469-499E-AA39-82E7E73C711D}"/>
              </a:ext>
            </a:extLst>
          </p:cNvPr>
          <p:cNvSpPr txBox="1"/>
          <p:nvPr/>
        </p:nvSpPr>
        <p:spPr>
          <a:xfrm>
            <a:off x="10284946" y="5383531"/>
            <a:ext cx="6735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>
                <a:solidFill>
                  <a:schemeClr val="accent4">
                    <a:lumMod val="10000"/>
                  </a:schemeClr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Requimientos</a:t>
            </a:r>
            <a:endParaRPr lang="es-ES" sz="7200" b="1" u="sng" dirty="0">
              <a:solidFill>
                <a:schemeClr val="accent1">
                  <a:lumMod val="50000"/>
                </a:schemeClr>
              </a:solidFill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EBED75F2-9FE2-43C6-830D-D8A79709DDED}"/>
              </a:ext>
            </a:extLst>
          </p:cNvPr>
          <p:cNvCxnSpPr>
            <a:stCxn id="3" idx="2"/>
            <a:endCxn id="4" idx="0"/>
          </p:cNvCxnSpPr>
          <p:nvPr/>
        </p:nvCxnSpPr>
        <p:spPr>
          <a:xfrm rot="5400000">
            <a:off x="6975102" y="2757432"/>
            <a:ext cx="585206" cy="4666991"/>
          </a:xfrm>
          <a:prstGeom prst="bentConnector3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F0C27EF8-DBAB-4D9D-8C6F-0611CF848B77}"/>
              </a:ext>
            </a:extLst>
          </p:cNvPr>
          <p:cNvCxnSpPr>
            <a:stCxn id="3" idx="2"/>
            <a:endCxn id="5" idx="0"/>
          </p:cNvCxnSpPr>
          <p:nvPr/>
        </p:nvCxnSpPr>
        <p:spPr>
          <a:xfrm rot="16200000" flipH="1">
            <a:off x="11334362" y="3065162"/>
            <a:ext cx="585207" cy="4051530"/>
          </a:xfrm>
          <a:prstGeom prst="bentConnector3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2CC92FA9-A4D4-481F-B7F2-ACF461F98F57}"/>
              </a:ext>
            </a:extLst>
          </p:cNvPr>
          <p:cNvSpPr/>
          <p:nvPr/>
        </p:nvSpPr>
        <p:spPr>
          <a:xfrm>
            <a:off x="1566425" y="2131105"/>
            <a:ext cx="16369883" cy="4955495"/>
          </a:xfrm>
          <a:prstGeom prst="rect">
            <a:avLst/>
          </a:prstGeom>
          <a:solidFill>
            <a:schemeClr val="tx1">
              <a:alpha val="86000"/>
            </a:schemeClr>
          </a:solidFill>
          <a:ln w="762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93E99D4-7E1F-4201-9C31-9E3959AC0910}"/>
              </a:ext>
            </a:extLst>
          </p:cNvPr>
          <p:cNvSpPr txBox="1"/>
          <p:nvPr/>
        </p:nvSpPr>
        <p:spPr>
          <a:xfrm>
            <a:off x="993567" y="2354388"/>
            <a:ext cx="1751559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700" dirty="0">
                <a:solidFill>
                  <a:schemeClr val="accent4"/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PREMISA</a:t>
            </a:r>
          </a:p>
        </p:txBody>
      </p:sp>
    </p:spTree>
    <p:extLst>
      <p:ext uri="{BB962C8B-B14F-4D97-AF65-F5344CB8AC3E}">
        <p14:creationId xmlns:p14="http://schemas.microsoft.com/office/powerpoint/2010/main" val="403211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E47924C-2374-428D-87F2-70500AEBE0BF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140B75-D480-4028-94F1-ADA52ED7EAC6}"/>
              </a:ext>
            </a:extLst>
          </p:cNvPr>
          <p:cNvSpPr txBox="1"/>
          <p:nvPr/>
        </p:nvSpPr>
        <p:spPr>
          <a:xfrm>
            <a:off x="843401" y="473631"/>
            <a:ext cx="17515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chemeClr val="tx2"/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Premisa: </a:t>
            </a:r>
            <a:r>
              <a:rPr lang="es-ES" sz="96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Proyecto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DB869CC-1899-4152-ADFB-745EE599E829}"/>
              </a:ext>
            </a:extLst>
          </p:cNvPr>
          <p:cNvSpPr txBox="1"/>
          <p:nvPr/>
        </p:nvSpPr>
        <p:spPr>
          <a:xfrm>
            <a:off x="843401" y="3404676"/>
            <a:ext cx="175155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Documento de Investigación de</a:t>
            </a:r>
          </a:p>
          <a:p>
            <a:pPr algn="ctr"/>
            <a:r>
              <a:rPr lang="es-ES" sz="66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Las Aplicaciones de Chatgpt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96E43A9-0E1E-4F07-9BE2-823E7E601713}"/>
              </a:ext>
            </a:extLst>
          </p:cNvPr>
          <p:cNvSpPr/>
          <p:nvPr/>
        </p:nvSpPr>
        <p:spPr>
          <a:xfrm>
            <a:off x="1566425" y="2131105"/>
            <a:ext cx="16369883" cy="2404319"/>
          </a:xfrm>
          <a:prstGeom prst="rect">
            <a:avLst/>
          </a:prstGeom>
          <a:noFill/>
          <a:ln w="762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0D3F846-0B1A-44A2-A3D8-71B030A239DB}"/>
              </a:ext>
            </a:extLst>
          </p:cNvPr>
          <p:cNvSpPr/>
          <p:nvPr/>
        </p:nvSpPr>
        <p:spPr>
          <a:xfrm>
            <a:off x="1566424" y="4537769"/>
            <a:ext cx="16369883" cy="2404319"/>
          </a:xfrm>
          <a:prstGeom prst="rect">
            <a:avLst/>
          </a:prstGeom>
          <a:noFill/>
          <a:ln w="762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23926A6-E224-4CB1-B343-3A351681E220}"/>
              </a:ext>
            </a:extLst>
          </p:cNvPr>
          <p:cNvSpPr txBox="1"/>
          <p:nvPr/>
        </p:nvSpPr>
        <p:spPr>
          <a:xfrm>
            <a:off x="1749332" y="2147428"/>
            <a:ext cx="16548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Requerimiento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5761D72-7C47-429C-B063-7CA1DBAE2506}"/>
              </a:ext>
            </a:extLst>
          </p:cNvPr>
          <p:cNvSpPr txBox="1"/>
          <p:nvPr/>
        </p:nvSpPr>
        <p:spPr>
          <a:xfrm>
            <a:off x="2110844" y="5916086"/>
            <a:ext cx="15825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accent1">
                    <a:lumMod val="50000"/>
                  </a:schemeClr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71874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C95ED96-46B5-486A-9F7C-A6E34B461DDA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9263F0-22D4-4993-A93C-AF4F29D147CB}"/>
              </a:ext>
            </a:extLst>
          </p:cNvPr>
          <p:cNvSpPr txBox="1"/>
          <p:nvPr/>
        </p:nvSpPr>
        <p:spPr>
          <a:xfrm>
            <a:off x="843401" y="460239"/>
            <a:ext cx="17515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chemeClr val="tx2"/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Premisa: </a:t>
            </a:r>
            <a:r>
              <a:rPr lang="es-ES" sz="96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Proyecto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CEB2571-F8A4-4E71-BFBE-653886F6C3D8}"/>
              </a:ext>
            </a:extLst>
          </p:cNvPr>
          <p:cNvGrpSpPr/>
          <p:nvPr/>
        </p:nvGrpSpPr>
        <p:grpSpPr>
          <a:xfrm>
            <a:off x="1424763" y="4073189"/>
            <a:ext cx="16714381" cy="2126512"/>
            <a:chOff x="1467293" y="2402958"/>
            <a:chExt cx="16714381" cy="2126512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084E79B6-F0B5-44FA-979A-B4BB85226D63}"/>
                </a:ext>
              </a:extLst>
            </p:cNvPr>
            <p:cNvSpPr/>
            <p:nvPr/>
          </p:nvSpPr>
          <p:spPr>
            <a:xfrm>
              <a:off x="1467293" y="2402958"/>
              <a:ext cx="16714381" cy="2126512"/>
            </a:xfrm>
            <a:prstGeom prst="roundRect">
              <a:avLst>
                <a:gd name="adj" fmla="val 13111"/>
              </a:avLst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>
              <a:innerShdw blurRad="177800">
                <a:prstClr val="black">
                  <a:alpha val="1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s-ES" b="0" i="0" dirty="0">
                  <a:solidFill>
                    <a:srgbClr val="343541"/>
                  </a:solidFill>
                  <a:effectLst/>
                </a:rPr>
                <a:t>Genera un documento de investigación acerca de las aplicaciones de Chatgpt</a:t>
              </a:r>
              <a:endParaRPr lang="es-ES" dirty="0"/>
            </a:p>
          </p:txBody>
        </p: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2E90F37B-C416-4CF9-8704-05B6C1AC1DC4}"/>
                </a:ext>
              </a:extLst>
            </p:cNvPr>
            <p:cNvGrpSpPr/>
            <p:nvPr/>
          </p:nvGrpSpPr>
          <p:grpSpPr>
            <a:xfrm>
              <a:off x="1668743" y="2566730"/>
              <a:ext cx="280708" cy="280825"/>
              <a:chOff x="875558" y="777506"/>
              <a:chExt cx="5458998" cy="5461269"/>
            </a:xfrm>
          </p:grpSpPr>
          <p:sp>
            <p:nvSpPr>
              <p:cNvPr id="9" name="Forma libre: forma 8">
                <a:extLst>
                  <a:ext uri="{FF2B5EF4-FFF2-40B4-BE49-F238E27FC236}">
                    <a16:creationId xmlns:a16="http://schemas.microsoft.com/office/drawing/2014/main" id="{086F1087-D9E7-427E-B51A-FA3720B7AB75}"/>
                  </a:ext>
                </a:extLst>
              </p:cNvPr>
              <p:cNvSpPr/>
              <p:nvPr/>
            </p:nvSpPr>
            <p:spPr>
              <a:xfrm>
                <a:off x="875558" y="777506"/>
                <a:ext cx="5458998" cy="5461269"/>
              </a:xfrm>
              <a:custGeom>
                <a:avLst/>
                <a:gdLst>
                  <a:gd name="connsiteX0" fmla="*/ 0 w 5458998"/>
                  <a:gd name="connsiteY0" fmla="*/ 1311159 h 5461269"/>
                  <a:gd name="connsiteX1" fmla="*/ 1311159 w 5458998"/>
                  <a:gd name="connsiteY1" fmla="*/ 0 h 5461269"/>
                  <a:gd name="connsiteX2" fmla="*/ 4147613 w 5458998"/>
                  <a:gd name="connsiteY2" fmla="*/ 0 h 5461269"/>
                  <a:gd name="connsiteX3" fmla="*/ 5458999 w 5458998"/>
                  <a:gd name="connsiteY3" fmla="*/ 1311159 h 5461269"/>
                  <a:gd name="connsiteX4" fmla="*/ 5458999 w 5458998"/>
                  <a:gd name="connsiteY4" fmla="*/ 5461269 h 5461269"/>
                  <a:gd name="connsiteX5" fmla="*/ 1311159 w 5458998"/>
                  <a:gd name="connsiteY5" fmla="*/ 5461269 h 5461269"/>
                  <a:gd name="connsiteX6" fmla="*/ 0 w 5458998"/>
                  <a:gd name="connsiteY6" fmla="*/ 4150111 h 5461269"/>
                  <a:gd name="connsiteX7" fmla="*/ 0 w 5458998"/>
                  <a:gd name="connsiteY7" fmla="*/ 1311159 h 546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58998" h="5461269">
                    <a:moveTo>
                      <a:pt x="0" y="1311159"/>
                    </a:moveTo>
                    <a:cubicBezTo>
                      <a:pt x="0" y="587001"/>
                      <a:pt x="587001" y="0"/>
                      <a:pt x="1311159" y="0"/>
                    </a:cubicBezTo>
                    <a:lnTo>
                      <a:pt x="4147613" y="0"/>
                    </a:lnTo>
                    <a:cubicBezTo>
                      <a:pt x="4871997" y="0"/>
                      <a:pt x="5458999" y="587001"/>
                      <a:pt x="5458999" y="1311159"/>
                    </a:cubicBezTo>
                    <a:lnTo>
                      <a:pt x="5458999" y="5461269"/>
                    </a:lnTo>
                    <a:lnTo>
                      <a:pt x="1311159" y="5461269"/>
                    </a:lnTo>
                    <a:cubicBezTo>
                      <a:pt x="587001" y="5461269"/>
                      <a:pt x="0" y="4874268"/>
                      <a:pt x="0" y="4150111"/>
                    </a:cubicBezTo>
                    <a:lnTo>
                      <a:pt x="0" y="1311159"/>
                    </a:lnTo>
                    <a:close/>
                  </a:path>
                </a:pathLst>
              </a:custGeom>
              <a:solidFill>
                <a:schemeClr val="accent4"/>
              </a:solidFill>
              <a:ln w="22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CAA5001D-449A-4492-A013-24E3EDFAD4B6}"/>
                  </a:ext>
                </a:extLst>
              </p:cNvPr>
              <p:cNvSpPr/>
              <p:nvPr/>
            </p:nvSpPr>
            <p:spPr>
              <a:xfrm>
                <a:off x="1575122" y="1454420"/>
                <a:ext cx="4055284" cy="4105394"/>
              </a:xfrm>
              <a:custGeom>
                <a:avLst/>
                <a:gdLst>
                  <a:gd name="connsiteX0" fmla="*/ 1812620 w 4055284"/>
                  <a:gd name="connsiteY0" fmla="*/ 11 h 4105394"/>
                  <a:gd name="connsiteX1" fmla="*/ 824369 w 4055284"/>
                  <a:gd name="connsiteY1" fmla="*/ 715994 h 4105394"/>
                  <a:gd name="connsiteX2" fmla="*/ 139496 w 4055284"/>
                  <a:gd name="connsiteY2" fmla="*/ 1212390 h 4105394"/>
                  <a:gd name="connsiteX3" fmla="*/ 267569 w 4055284"/>
                  <a:gd name="connsiteY3" fmla="*/ 2424542 h 4105394"/>
                  <a:gd name="connsiteX4" fmla="*/ 355222 w 4055284"/>
                  <a:gd name="connsiteY4" fmla="*/ 3262921 h 4105394"/>
                  <a:gd name="connsiteX5" fmla="*/ 1471546 w 4055284"/>
                  <a:gd name="connsiteY5" fmla="*/ 3760680 h 4105394"/>
                  <a:gd name="connsiteX6" fmla="*/ 2242709 w 4055284"/>
                  <a:gd name="connsiteY6" fmla="*/ 4105387 h 4105394"/>
                  <a:gd name="connsiteX7" fmla="*/ 3231188 w 4055284"/>
                  <a:gd name="connsiteY7" fmla="*/ 3389404 h 4105394"/>
                  <a:gd name="connsiteX8" fmla="*/ 3914698 w 4055284"/>
                  <a:gd name="connsiteY8" fmla="*/ 2893235 h 4105394"/>
                  <a:gd name="connsiteX9" fmla="*/ 3787987 w 4055284"/>
                  <a:gd name="connsiteY9" fmla="*/ 1680856 h 4105394"/>
                  <a:gd name="connsiteX10" fmla="*/ 3787987 w 4055284"/>
                  <a:gd name="connsiteY10" fmla="*/ 1679493 h 4105394"/>
                  <a:gd name="connsiteX11" fmla="*/ 3700334 w 4055284"/>
                  <a:gd name="connsiteY11" fmla="*/ 839752 h 4105394"/>
                  <a:gd name="connsiteX12" fmla="*/ 2585373 w 4055284"/>
                  <a:gd name="connsiteY12" fmla="*/ 343356 h 4105394"/>
                  <a:gd name="connsiteX13" fmla="*/ 1812620 w 4055284"/>
                  <a:gd name="connsiteY13" fmla="*/ 11 h 4105394"/>
                  <a:gd name="connsiteX14" fmla="*/ 1812620 w 4055284"/>
                  <a:gd name="connsiteY14" fmla="*/ 266830 h 4105394"/>
                  <a:gd name="connsiteX15" fmla="*/ 1811257 w 4055284"/>
                  <a:gd name="connsiteY15" fmla="*/ 268192 h 4105394"/>
                  <a:gd name="connsiteX16" fmla="*/ 2305383 w 4055284"/>
                  <a:gd name="connsiteY16" fmla="*/ 446223 h 4105394"/>
                  <a:gd name="connsiteX17" fmla="*/ 2280405 w 4055284"/>
                  <a:gd name="connsiteY17" fmla="*/ 460075 h 4105394"/>
                  <a:gd name="connsiteX18" fmla="*/ 1461782 w 4055284"/>
                  <a:gd name="connsiteY18" fmla="*/ 931492 h 4105394"/>
                  <a:gd name="connsiteX19" fmla="*/ 1395020 w 4055284"/>
                  <a:gd name="connsiteY19" fmla="*/ 1048211 h 4105394"/>
                  <a:gd name="connsiteX20" fmla="*/ 1395020 w 4055284"/>
                  <a:gd name="connsiteY20" fmla="*/ 2154771 h 4105394"/>
                  <a:gd name="connsiteX21" fmla="*/ 1042819 w 4055284"/>
                  <a:gd name="connsiteY21" fmla="*/ 1951762 h 4105394"/>
                  <a:gd name="connsiteX22" fmla="*/ 1042819 w 4055284"/>
                  <a:gd name="connsiteY22" fmla="*/ 1037084 h 4105394"/>
                  <a:gd name="connsiteX23" fmla="*/ 1812620 w 4055284"/>
                  <a:gd name="connsiteY23" fmla="*/ 266830 h 4105394"/>
                  <a:gd name="connsiteX24" fmla="*/ 2798601 w 4055284"/>
                  <a:gd name="connsiteY24" fmla="*/ 589056 h 4105394"/>
                  <a:gd name="connsiteX25" fmla="*/ 3467805 w 4055284"/>
                  <a:gd name="connsiteY25" fmla="*/ 974638 h 4105394"/>
                  <a:gd name="connsiteX26" fmla="*/ 3559545 w 4055284"/>
                  <a:gd name="connsiteY26" fmla="*/ 1488973 h 4105394"/>
                  <a:gd name="connsiteX27" fmla="*/ 3535929 w 4055284"/>
                  <a:gd name="connsiteY27" fmla="*/ 1475121 h 4105394"/>
                  <a:gd name="connsiteX28" fmla="*/ 2717533 w 4055284"/>
                  <a:gd name="connsiteY28" fmla="*/ 1002341 h 4105394"/>
                  <a:gd name="connsiteX29" fmla="*/ 2582648 w 4055284"/>
                  <a:gd name="connsiteY29" fmla="*/ 1002341 h 4105394"/>
                  <a:gd name="connsiteX30" fmla="*/ 1623463 w 4055284"/>
                  <a:gd name="connsiteY30" fmla="*/ 1555735 h 4105394"/>
                  <a:gd name="connsiteX31" fmla="*/ 1623463 w 4055284"/>
                  <a:gd name="connsiteY31" fmla="*/ 1149716 h 4105394"/>
                  <a:gd name="connsiteX32" fmla="*/ 2415290 w 4055284"/>
                  <a:gd name="connsiteY32" fmla="*/ 692377 h 4105394"/>
                  <a:gd name="connsiteX33" fmla="*/ 2798601 w 4055284"/>
                  <a:gd name="connsiteY33" fmla="*/ 589056 h 4105394"/>
                  <a:gd name="connsiteX34" fmla="*/ 774184 w 4055284"/>
                  <a:gd name="connsiteY34" fmla="*/ 1009154 h 4105394"/>
                  <a:gd name="connsiteX35" fmla="*/ 774184 w 4055284"/>
                  <a:gd name="connsiteY35" fmla="*/ 1980828 h 4105394"/>
                  <a:gd name="connsiteX36" fmla="*/ 840946 w 4055284"/>
                  <a:gd name="connsiteY36" fmla="*/ 2097547 h 4105394"/>
                  <a:gd name="connsiteX37" fmla="*/ 1798541 w 4055284"/>
                  <a:gd name="connsiteY37" fmla="*/ 2649351 h 4105394"/>
                  <a:gd name="connsiteX38" fmla="*/ 1444978 w 4055284"/>
                  <a:gd name="connsiteY38" fmla="*/ 2853723 h 4105394"/>
                  <a:gd name="connsiteX39" fmla="*/ 654286 w 4055284"/>
                  <a:gd name="connsiteY39" fmla="*/ 2397747 h 4105394"/>
                  <a:gd name="connsiteX40" fmla="*/ 373161 w 4055284"/>
                  <a:gd name="connsiteY40" fmla="*/ 1346821 h 4105394"/>
                  <a:gd name="connsiteX41" fmla="*/ 774184 w 4055284"/>
                  <a:gd name="connsiteY41" fmla="*/ 1009154 h 4105394"/>
                  <a:gd name="connsiteX42" fmla="*/ 2608762 w 4055284"/>
                  <a:gd name="connsiteY42" fmla="*/ 1249858 h 4105394"/>
                  <a:gd name="connsiteX43" fmla="*/ 3400816 w 4055284"/>
                  <a:gd name="connsiteY43" fmla="*/ 1705835 h 4105394"/>
                  <a:gd name="connsiteX44" fmla="*/ 3681941 w 4055284"/>
                  <a:gd name="connsiteY44" fmla="*/ 2756760 h 4105394"/>
                  <a:gd name="connsiteX45" fmla="*/ 3683303 w 4055284"/>
                  <a:gd name="connsiteY45" fmla="*/ 2758122 h 4105394"/>
                  <a:gd name="connsiteX46" fmla="*/ 3282508 w 4055284"/>
                  <a:gd name="connsiteY46" fmla="*/ 3094655 h 4105394"/>
                  <a:gd name="connsiteX47" fmla="*/ 3282508 w 4055284"/>
                  <a:gd name="connsiteY47" fmla="*/ 2122753 h 4105394"/>
                  <a:gd name="connsiteX48" fmla="*/ 3215746 w 4055284"/>
                  <a:gd name="connsiteY48" fmla="*/ 2006034 h 4105394"/>
                  <a:gd name="connsiteX49" fmla="*/ 2256788 w 4055284"/>
                  <a:gd name="connsiteY49" fmla="*/ 1452641 h 4105394"/>
                  <a:gd name="connsiteX50" fmla="*/ 2608762 w 4055284"/>
                  <a:gd name="connsiteY50" fmla="*/ 1249858 h 4105394"/>
                  <a:gd name="connsiteX51" fmla="*/ 2026983 w 4055284"/>
                  <a:gd name="connsiteY51" fmla="*/ 1584801 h 4105394"/>
                  <a:gd name="connsiteX52" fmla="*/ 2430731 w 4055284"/>
                  <a:gd name="connsiteY52" fmla="*/ 1818239 h 4105394"/>
                  <a:gd name="connsiteX53" fmla="*/ 2430731 w 4055284"/>
                  <a:gd name="connsiteY53" fmla="*/ 2283980 h 4105394"/>
                  <a:gd name="connsiteX54" fmla="*/ 2026983 w 4055284"/>
                  <a:gd name="connsiteY54" fmla="*/ 2517418 h 4105394"/>
                  <a:gd name="connsiteX55" fmla="*/ 1623236 w 4055284"/>
                  <a:gd name="connsiteY55" fmla="*/ 2283980 h 4105394"/>
                  <a:gd name="connsiteX56" fmla="*/ 1623236 w 4055284"/>
                  <a:gd name="connsiteY56" fmla="*/ 1818239 h 4105394"/>
                  <a:gd name="connsiteX57" fmla="*/ 2026983 w 4055284"/>
                  <a:gd name="connsiteY57" fmla="*/ 1584801 h 4105394"/>
                  <a:gd name="connsiteX58" fmla="*/ 2661671 w 4055284"/>
                  <a:gd name="connsiteY58" fmla="*/ 1951762 h 4105394"/>
                  <a:gd name="connsiteX59" fmla="*/ 3013872 w 4055284"/>
                  <a:gd name="connsiteY59" fmla="*/ 2154771 h 4105394"/>
                  <a:gd name="connsiteX60" fmla="*/ 3013872 w 4055284"/>
                  <a:gd name="connsiteY60" fmla="*/ 3068086 h 4105394"/>
                  <a:gd name="connsiteX61" fmla="*/ 2244072 w 4055284"/>
                  <a:gd name="connsiteY61" fmla="*/ 3838341 h 4105394"/>
                  <a:gd name="connsiteX62" fmla="*/ 2244072 w 4055284"/>
                  <a:gd name="connsiteY62" fmla="*/ 3836979 h 4105394"/>
                  <a:gd name="connsiteX63" fmla="*/ 1751309 w 4055284"/>
                  <a:gd name="connsiteY63" fmla="*/ 3658948 h 4105394"/>
                  <a:gd name="connsiteX64" fmla="*/ 1776287 w 4055284"/>
                  <a:gd name="connsiteY64" fmla="*/ 3645096 h 4105394"/>
                  <a:gd name="connsiteX65" fmla="*/ 2594683 w 4055284"/>
                  <a:gd name="connsiteY65" fmla="*/ 3173906 h 4105394"/>
                  <a:gd name="connsiteX66" fmla="*/ 2661444 w 4055284"/>
                  <a:gd name="connsiteY66" fmla="*/ 3057187 h 4105394"/>
                  <a:gd name="connsiteX67" fmla="*/ 2661671 w 4055284"/>
                  <a:gd name="connsiteY67" fmla="*/ 1951762 h 4105394"/>
                  <a:gd name="connsiteX68" fmla="*/ 2431867 w 4055284"/>
                  <a:gd name="connsiteY68" fmla="*/ 2549663 h 4105394"/>
                  <a:gd name="connsiteX69" fmla="*/ 2431867 w 4055284"/>
                  <a:gd name="connsiteY69" fmla="*/ 2955682 h 4105394"/>
                  <a:gd name="connsiteX70" fmla="*/ 1639812 w 4055284"/>
                  <a:gd name="connsiteY70" fmla="*/ 3411658 h 4105394"/>
                  <a:gd name="connsiteX71" fmla="*/ 587524 w 4055284"/>
                  <a:gd name="connsiteY71" fmla="*/ 3130760 h 4105394"/>
                  <a:gd name="connsiteX72" fmla="*/ 588887 w 4055284"/>
                  <a:gd name="connsiteY72" fmla="*/ 3130760 h 4105394"/>
                  <a:gd name="connsiteX73" fmla="*/ 496920 w 4055284"/>
                  <a:gd name="connsiteY73" fmla="*/ 2616425 h 4105394"/>
                  <a:gd name="connsiteX74" fmla="*/ 520536 w 4055284"/>
                  <a:gd name="connsiteY74" fmla="*/ 2630277 h 4105394"/>
                  <a:gd name="connsiteX75" fmla="*/ 1338932 w 4055284"/>
                  <a:gd name="connsiteY75" fmla="*/ 3103057 h 4105394"/>
                  <a:gd name="connsiteX76" fmla="*/ 1473817 w 4055284"/>
                  <a:gd name="connsiteY76" fmla="*/ 3103057 h 4105394"/>
                  <a:gd name="connsiteX77" fmla="*/ 2431867 w 4055284"/>
                  <a:gd name="connsiteY77" fmla="*/ 2549663 h 4105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4055284" h="4105394">
                    <a:moveTo>
                      <a:pt x="1812620" y="11"/>
                    </a:moveTo>
                    <a:cubicBezTo>
                      <a:pt x="1363002" y="11"/>
                      <a:pt x="963569" y="289084"/>
                      <a:pt x="824369" y="715994"/>
                    </a:cubicBezTo>
                    <a:cubicBezTo>
                      <a:pt x="535296" y="775489"/>
                      <a:pt x="285735" y="956244"/>
                      <a:pt x="139496" y="1212390"/>
                    </a:cubicBezTo>
                    <a:cubicBezTo>
                      <a:pt x="-85994" y="1601605"/>
                      <a:pt x="-34447" y="2090962"/>
                      <a:pt x="267569" y="2424542"/>
                    </a:cubicBezTo>
                    <a:cubicBezTo>
                      <a:pt x="174239" y="2704077"/>
                      <a:pt x="206257" y="3009727"/>
                      <a:pt x="355222" y="3262921"/>
                    </a:cubicBezTo>
                    <a:cubicBezTo>
                      <a:pt x="579350" y="3653498"/>
                      <a:pt x="1030330" y="3853782"/>
                      <a:pt x="1471546" y="3760680"/>
                    </a:cubicBezTo>
                    <a:cubicBezTo>
                      <a:pt x="1667062" y="3980947"/>
                      <a:pt x="1947960" y="4106522"/>
                      <a:pt x="2242709" y="4105387"/>
                    </a:cubicBezTo>
                    <a:cubicBezTo>
                      <a:pt x="2692327" y="4105387"/>
                      <a:pt x="3091761" y="3816314"/>
                      <a:pt x="3231188" y="3389404"/>
                    </a:cubicBezTo>
                    <a:cubicBezTo>
                      <a:pt x="3520714" y="3329682"/>
                      <a:pt x="3769821" y="3148927"/>
                      <a:pt x="3914698" y="2893235"/>
                    </a:cubicBezTo>
                    <a:cubicBezTo>
                      <a:pt x="4141550" y="2504020"/>
                      <a:pt x="4090003" y="2014663"/>
                      <a:pt x="3787987" y="1680856"/>
                    </a:cubicBezTo>
                    <a:lnTo>
                      <a:pt x="3787987" y="1679493"/>
                    </a:lnTo>
                    <a:cubicBezTo>
                      <a:pt x="3881317" y="1399958"/>
                      <a:pt x="3849299" y="1094082"/>
                      <a:pt x="3700334" y="839752"/>
                    </a:cubicBezTo>
                    <a:cubicBezTo>
                      <a:pt x="3476207" y="450537"/>
                      <a:pt x="3025226" y="250253"/>
                      <a:pt x="2585373" y="343356"/>
                    </a:cubicBezTo>
                    <a:cubicBezTo>
                      <a:pt x="2388722" y="123542"/>
                      <a:pt x="2107370" y="-1351"/>
                      <a:pt x="1812620" y="11"/>
                    </a:cubicBezTo>
                    <a:close/>
                    <a:moveTo>
                      <a:pt x="1812620" y="266830"/>
                    </a:moveTo>
                    <a:lnTo>
                      <a:pt x="1811257" y="268192"/>
                    </a:lnTo>
                    <a:cubicBezTo>
                      <a:pt x="1992240" y="268192"/>
                      <a:pt x="2166183" y="330639"/>
                      <a:pt x="2305383" y="446223"/>
                    </a:cubicBezTo>
                    <a:cubicBezTo>
                      <a:pt x="2299706" y="448948"/>
                      <a:pt x="2288579" y="455987"/>
                      <a:pt x="2280405" y="460075"/>
                    </a:cubicBezTo>
                    <a:lnTo>
                      <a:pt x="1461782" y="931492"/>
                    </a:lnTo>
                    <a:cubicBezTo>
                      <a:pt x="1419999" y="955109"/>
                      <a:pt x="1395020" y="999616"/>
                      <a:pt x="1395020" y="1048211"/>
                    </a:cubicBezTo>
                    <a:lnTo>
                      <a:pt x="1395020" y="2154771"/>
                    </a:lnTo>
                    <a:lnTo>
                      <a:pt x="1042819" y="1951762"/>
                    </a:lnTo>
                    <a:lnTo>
                      <a:pt x="1042819" y="1037084"/>
                    </a:lnTo>
                    <a:cubicBezTo>
                      <a:pt x="1042592" y="612218"/>
                      <a:pt x="1387073" y="267511"/>
                      <a:pt x="1812620" y="266830"/>
                    </a:cubicBezTo>
                    <a:close/>
                    <a:moveTo>
                      <a:pt x="2798601" y="589056"/>
                    </a:moveTo>
                    <a:cubicBezTo>
                      <a:pt x="3074730" y="588602"/>
                      <a:pt x="3329967" y="735523"/>
                      <a:pt x="3467805" y="974638"/>
                    </a:cubicBezTo>
                    <a:cubicBezTo>
                      <a:pt x="3556820" y="1130414"/>
                      <a:pt x="3590201" y="1312532"/>
                      <a:pt x="3559545" y="1488973"/>
                    </a:cubicBezTo>
                    <a:cubicBezTo>
                      <a:pt x="3553868" y="1484886"/>
                      <a:pt x="3542968" y="1479209"/>
                      <a:pt x="3535929" y="1475121"/>
                    </a:cubicBezTo>
                    <a:lnTo>
                      <a:pt x="2717533" y="1002341"/>
                    </a:lnTo>
                    <a:cubicBezTo>
                      <a:pt x="2675751" y="978725"/>
                      <a:pt x="2624431" y="978725"/>
                      <a:pt x="2582648" y="1002341"/>
                    </a:cubicBezTo>
                    <a:lnTo>
                      <a:pt x="1623463" y="1555735"/>
                    </a:lnTo>
                    <a:lnTo>
                      <a:pt x="1623463" y="1149716"/>
                    </a:lnTo>
                    <a:lnTo>
                      <a:pt x="2415290" y="692377"/>
                    </a:lnTo>
                    <a:cubicBezTo>
                      <a:pt x="2531782" y="624935"/>
                      <a:pt x="2663942" y="589283"/>
                      <a:pt x="2798601" y="589056"/>
                    </a:cubicBezTo>
                    <a:close/>
                    <a:moveTo>
                      <a:pt x="774184" y="1009154"/>
                    </a:moveTo>
                    <a:lnTo>
                      <a:pt x="774184" y="1980828"/>
                    </a:lnTo>
                    <a:cubicBezTo>
                      <a:pt x="774184" y="2029423"/>
                      <a:pt x="799163" y="2072569"/>
                      <a:pt x="840946" y="2097547"/>
                    </a:cubicBezTo>
                    <a:lnTo>
                      <a:pt x="1798541" y="2649351"/>
                    </a:lnTo>
                    <a:lnTo>
                      <a:pt x="1444978" y="2853723"/>
                    </a:lnTo>
                    <a:lnTo>
                      <a:pt x="654286" y="2397747"/>
                    </a:lnTo>
                    <a:cubicBezTo>
                      <a:pt x="286417" y="2184746"/>
                      <a:pt x="160614" y="1714464"/>
                      <a:pt x="373161" y="1346821"/>
                    </a:cubicBezTo>
                    <a:cubicBezTo>
                      <a:pt x="463312" y="1191045"/>
                      <a:pt x="605010" y="1071601"/>
                      <a:pt x="774184" y="1009154"/>
                    </a:cubicBezTo>
                    <a:close/>
                    <a:moveTo>
                      <a:pt x="2608762" y="1249858"/>
                    </a:moveTo>
                    <a:lnTo>
                      <a:pt x="3400816" y="1705835"/>
                    </a:lnTo>
                    <a:cubicBezTo>
                      <a:pt x="3769821" y="1918608"/>
                      <a:pt x="3894942" y="2388437"/>
                      <a:pt x="3681941" y="2756760"/>
                    </a:cubicBezTo>
                    <a:lnTo>
                      <a:pt x="3683303" y="2758122"/>
                    </a:lnTo>
                    <a:cubicBezTo>
                      <a:pt x="3592926" y="2913899"/>
                      <a:pt x="3450774" y="3033343"/>
                      <a:pt x="3282508" y="3094655"/>
                    </a:cubicBezTo>
                    <a:lnTo>
                      <a:pt x="3282508" y="2122753"/>
                    </a:lnTo>
                    <a:cubicBezTo>
                      <a:pt x="3282508" y="2074158"/>
                      <a:pt x="3257529" y="2029650"/>
                      <a:pt x="3215746" y="2006034"/>
                    </a:cubicBezTo>
                    <a:lnTo>
                      <a:pt x="2256788" y="1452641"/>
                    </a:lnTo>
                    <a:lnTo>
                      <a:pt x="2608762" y="1249858"/>
                    </a:lnTo>
                    <a:close/>
                    <a:moveTo>
                      <a:pt x="2026983" y="1584801"/>
                    </a:moveTo>
                    <a:lnTo>
                      <a:pt x="2430731" y="1818239"/>
                    </a:lnTo>
                    <a:lnTo>
                      <a:pt x="2430731" y="2283980"/>
                    </a:lnTo>
                    <a:lnTo>
                      <a:pt x="2026983" y="2517418"/>
                    </a:lnTo>
                    <a:lnTo>
                      <a:pt x="1623236" y="2283980"/>
                    </a:lnTo>
                    <a:lnTo>
                      <a:pt x="1623236" y="1818239"/>
                    </a:lnTo>
                    <a:lnTo>
                      <a:pt x="2026983" y="1584801"/>
                    </a:lnTo>
                    <a:close/>
                    <a:moveTo>
                      <a:pt x="2661671" y="1951762"/>
                    </a:moveTo>
                    <a:lnTo>
                      <a:pt x="3013872" y="2154771"/>
                    </a:lnTo>
                    <a:lnTo>
                      <a:pt x="3013872" y="3068086"/>
                    </a:lnTo>
                    <a:cubicBezTo>
                      <a:pt x="3013872" y="3493407"/>
                      <a:pt x="2668711" y="3838341"/>
                      <a:pt x="2244072" y="3838341"/>
                    </a:cubicBezTo>
                    <a:lnTo>
                      <a:pt x="2244072" y="3836979"/>
                    </a:lnTo>
                    <a:cubicBezTo>
                      <a:pt x="2064451" y="3836979"/>
                      <a:pt x="1889146" y="3774304"/>
                      <a:pt x="1751309" y="3658948"/>
                    </a:cubicBezTo>
                    <a:cubicBezTo>
                      <a:pt x="1756986" y="3656223"/>
                      <a:pt x="1769475" y="3649183"/>
                      <a:pt x="1776287" y="3645096"/>
                    </a:cubicBezTo>
                    <a:lnTo>
                      <a:pt x="2594683" y="3173906"/>
                    </a:lnTo>
                    <a:cubicBezTo>
                      <a:pt x="2636466" y="3150289"/>
                      <a:pt x="2662807" y="3105782"/>
                      <a:pt x="2661444" y="3057187"/>
                    </a:cubicBezTo>
                    <a:lnTo>
                      <a:pt x="2661671" y="1951762"/>
                    </a:lnTo>
                    <a:close/>
                    <a:moveTo>
                      <a:pt x="2431867" y="2549663"/>
                    </a:moveTo>
                    <a:lnTo>
                      <a:pt x="2431867" y="2955682"/>
                    </a:lnTo>
                    <a:lnTo>
                      <a:pt x="1639812" y="3411658"/>
                    </a:lnTo>
                    <a:cubicBezTo>
                      <a:pt x="1270808" y="3623069"/>
                      <a:pt x="800525" y="3497948"/>
                      <a:pt x="587524" y="3130760"/>
                    </a:cubicBezTo>
                    <a:lnTo>
                      <a:pt x="588887" y="3130760"/>
                    </a:lnTo>
                    <a:cubicBezTo>
                      <a:pt x="498509" y="2976346"/>
                      <a:pt x="466264" y="2792866"/>
                      <a:pt x="496920" y="2616425"/>
                    </a:cubicBezTo>
                    <a:cubicBezTo>
                      <a:pt x="502597" y="2620512"/>
                      <a:pt x="513724" y="2626189"/>
                      <a:pt x="520536" y="2630277"/>
                    </a:cubicBezTo>
                    <a:lnTo>
                      <a:pt x="1338932" y="3103057"/>
                    </a:lnTo>
                    <a:cubicBezTo>
                      <a:pt x="1380714" y="3126673"/>
                      <a:pt x="1432034" y="3126673"/>
                      <a:pt x="1473817" y="3103057"/>
                    </a:cubicBezTo>
                    <a:lnTo>
                      <a:pt x="2431867" y="2549663"/>
                    </a:lnTo>
                    <a:close/>
                  </a:path>
                </a:pathLst>
              </a:custGeom>
              <a:solidFill>
                <a:schemeClr val="tx1"/>
              </a:solidFill>
              <a:ln w="22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</p:grp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D49B0BA-6DE1-4C6E-A60E-0C1CEA9808EC}"/>
                </a:ext>
              </a:extLst>
            </p:cNvPr>
            <p:cNvSpPr txBox="1"/>
            <p:nvPr/>
          </p:nvSpPr>
          <p:spPr>
            <a:xfrm>
              <a:off x="1913242" y="2516922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00 Starmap Truetype" pitchFamily="2" charset="0"/>
                </a:rPr>
                <a:t>Prompt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748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D9199D-5EAB-47A2-971D-065D528CC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5" y="0"/>
            <a:ext cx="20903609" cy="830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31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CC517CA-1FC7-4444-9C4E-37F14C293F5C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47C605-1023-4AB1-B3FB-12E4B2B04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991"/>
            <a:ext cx="13271488" cy="504365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8965A7-8300-4B33-B60E-2E6A8D172FEF}"/>
              </a:ext>
            </a:extLst>
          </p:cNvPr>
          <p:cNvSpPr txBox="1"/>
          <p:nvPr/>
        </p:nvSpPr>
        <p:spPr>
          <a:xfrm>
            <a:off x="13271488" y="2345085"/>
            <a:ext cx="5930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Limitaciones de la Respuesta:</a:t>
            </a:r>
          </a:p>
          <a:p>
            <a:pPr marL="571500" indent="-571500">
              <a:buFontTx/>
              <a:buChar char="-"/>
            </a:pPr>
            <a:r>
              <a:rPr lang="es-ES" sz="28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Cantidad de Contenido Generado</a:t>
            </a:r>
          </a:p>
          <a:p>
            <a:pPr marL="571500" indent="-571500">
              <a:buFontTx/>
              <a:buChar char="-"/>
            </a:pPr>
            <a:r>
              <a:rPr lang="es-ES" sz="28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Formato de  respuesta</a:t>
            </a:r>
          </a:p>
          <a:p>
            <a:pPr marL="571500" indent="-571500">
              <a:buFontTx/>
              <a:buChar char="-"/>
            </a:pPr>
            <a:r>
              <a:rPr lang="es-ES" sz="28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Control  el tipo de documento.</a:t>
            </a:r>
          </a:p>
          <a:p>
            <a:pPr marL="571500" indent="-571500">
              <a:buFontTx/>
              <a:buChar char="-"/>
            </a:pPr>
            <a:r>
              <a:rPr lang="es-ES" sz="28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Enfoque </a:t>
            </a:r>
            <a:r>
              <a:rPr lang="es-ES" sz="2800" dirty="0" err="1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automatico</a:t>
            </a:r>
            <a:endParaRPr lang="es-ES" sz="2800" dirty="0">
              <a:solidFill>
                <a:schemeClr val="accent4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77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1575827B-7FEA-49B7-B8C5-E9FF109555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4752" r="23632"/>
          <a:stretch/>
        </p:blipFill>
        <p:spPr>
          <a:xfrm>
            <a:off x="0" y="0"/>
            <a:ext cx="19202400" cy="82296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C9A1268-DDD1-40AF-8F08-E77931196EB7}"/>
              </a:ext>
            </a:extLst>
          </p:cNvPr>
          <p:cNvSpPr txBox="1"/>
          <p:nvPr/>
        </p:nvSpPr>
        <p:spPr>
          <a:xfrm>
            <a:off x="549665" y="7794218"/>
            <a:ext cx="1809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4"/>
              </a:rPr>
              <a:t>http://automatacore.com</a:t>
            </a:r>
            <a:endParaRPr lang="es-ES" sz="14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988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AEC290D-4305-4EE5-9EF8-B20691E5F019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92522D-8699-40A4-B018-C80AC889F76A}"/>
              </a:ext>
            </a:extLst>
          </p:cNvPr>
          <p:cNvSpPr txBox="1"/>
          <p:nvPr/>
        </p:nvSpPr>
        <p:spPr>
          <a:xfrm>
            <a:off x="843401" y="545300"/>
            <a:ext cx="17515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chemeClr val="tx2"/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MODELO EPS {IPO}</a:t>
            </a:r>
            <a:endParaRPr lang="es-ES" sz="96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5A63823-CBC8-4ECF-AE8B-FA94C27DAFCE}"/>
              </a:ext>
            </a:extLst>
          </p:cNvPr>
          <p:cNvSpPr txBox="1"/>
          <p:nvPr/>
        </p:nvSpPr>
        <p:spPr>
          <a:xfrm>
            <a:off x="694545" y="3453080"/>
            <a:ext cx="17515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Entrada -&gt; Proceso -&gt;Salida</a:t>
            </a:r>
          </a:p>
        </p:txBody>
      </p:sp>
    </p:spTree>
    <p:extLst>
      <p:ext uri="{BB962C8B-B14F-4D97-AF65-F5344CB8AC3E}">
        <p14:creationId xmlns:p14="http://schemas.microsoft.com/office/powerpoint/2010/main" val="2600982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AEC290D-4305-4EE5-9EF8-B20691E5F019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5A63823-CBC8-4ECF-AE8B-FA94C27DAFCE}"/>
              </a:ext>
            </a:extLst>
          </p:cNvPr>
          <p:cNvSpPr txBox="1"/>
          <p:nvPr/>
        </p:nvSpPr>
        <p:spPr>
          <a:xfrm>
            <a:off x="482440" y="542812"/>
            <a:ext cx="17515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Entrada -&gt; Proceso -&gt;Salida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22CBD3E-9B3B-4274-9ADA-98BF4A28ED4C}"/>
              </a:ext>
            </a:extLst>
          </p:cNvPr>
          <p:cNvSpPr txBox="1"/>
          <p:nvPr/>
        </p:nvSpPr>
        <p:spPr>
          <a:xfrm>
            <a:off x="482440" y="1815482"/>
            <a:ext cx="17515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F       -&gt;  f(x)   -&gt;  y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339F0E7-39F9-4517-ABA1-CE28ACFEC657}"/>
              </a:ext>
            </a:extLst>
          </p:cNvPr>
          <p:cNvSpPr txBox="1"/>
          <p:nvPr/>
        </p:nvSpPr>
        <p:spPr>
          <a:xfrm>
            <a:off x="482440" y="3088152"/>
            <a:ext cx="17515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.</a:t>
            </a:r>
            <a:r>
              <a:rPr lang="es-ES" sz="7200" dirty="0" err="1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Avi</a:t>
            </a:r>
            <a:r>
              <a:rPr lang="es-ES" sz="72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    -&gt; </a:t>
            </a:r>
            <a:r>
              <a:rPr lang="es-ES" sz="4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Conversor    </a:t>
            </a:r>
            <a:r>
              <a:rPr lang="es-ES" sz="72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-&gt; .MP4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09C0BC2-9AF7-40C9-B395-942A888B389E}"/>
              </a:ext>
            </a:extLst>
          </p:cNvPr>
          <p:cNvSpPr txBox="1"/>
          <p:nvPr/>
        </p:nvSpPr>
        <p:spPr>
          <a:xfrm>
            <a:off x="482440" y="4360822"/>
            <a:ext cx="17515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Texto   -&gt; </a:t>
            </a:r>
            <a:r>
              <a:rPr lang="es-ES" sz="4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WORD         </a:t>
            </a:r>
            <a:r>
              <a:rPr lang="es-ES" sz="72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-&gt; .</a:t>
            </a:r>
            <a:r>
              <a:rPr lang="es-ES" sz="7200" dirty="0" err="1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Pdf</a:t>
            </a:r>
            <a:endParaRPr lang="es-ES" sz="72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F597BCD-3AE9-4B31-8453-96DC5B583790}"/>
              </a:ext>
            </a:extLst>
          </p:cNvPr>
          <p:cNvSpPr txBox="1"/>
          <p:nvPr/>
        </p:nvSpPr>
        <p:spPr>
          <a:xfrm>
            <a:off x="482440" y="5633492"/>
            <a:ext cx="18883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Datos   -&gt; </a:t>
            </a:r>
            <a:r>
              <a:rPr lang="es-ES" sz="4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Excel        </a:t>
            </a:r>
            <a:r>
              <a:rPr lang="es-ES" sz="72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-&gt; </a:t>
            </a:r>
            <a:r>
              <a:rPr lang="es-ES" sz="7200" dirty="0" err="1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Graficos</a:t>
            </a:r>
            <a:endParaRPr lang="es-ES" sz="72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B0F2902-509E-448F-ADEB-8D14F4FEEF07}"/>
              </a:ext>
            </a:extLst>
          </p:cNvPr>
          <p:cNvSpPr txBox="1"/>
          <p:nvPr/>
        </p:nvSpPr>
        <p:spPr>
          <a:xfrm>
            <a:off x="482440" y="6906161"/>
            <a:ext cx="18883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Busqueda</a:t>
            </a:r>
            <a:r>
              <a:rPr lang="es-ES" sz="72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-&gt; </a:t>
            </a:r>
            <a:r>
              <a:rPr lang="es-ES" sz="4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Google       </a:t>
            </a:r>
            <a:r>
              <a:rPr lang="es-ES" sz="72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-&gt; Resultados</a:t>
            </a:r>
          </a:p>
        </p:txBody>
      </p:sp>
    </p:spTree>
    <p:extLst>
      <p:ext uri="{BB962C8B-B14F-4D97-AF65-F5344CB8AC3E}">
        <p14:creationId xmlns:p14="http://schemas.microsoft.com/office/powerpoint/2010/main" val="1233081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FA871EC-B3E8-4394-894C-6425D1BCCF3A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rgbClr val="1F2024"/>
                </a:solidFill>
              </a:rPr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1B91E70-143D-41DA-8D46-7EA5ABDAAF96}"/>
              </a:ext>
            </a:extLst>
          </p:cNvPr>
          <p:cNvSpPr txBox="1"/>
          <p:nvPr/>
        </p:nvSpPr>
        <p:spPr>
          <a:xfrm>
            <a:off x="-346720" y="2419782"/>
            <a:ext cx="9214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accent4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Premisa</a:t>
            </a:r>
          </a:p>
          <a:p>
            <a:pPr algn="ctr"/>
            <a:r>
              <a:rPr lang="es-ES" sz="4800" dirty="0">
                <a:solidFill>
                  <a:schemeClr val="accent4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Mensaje</a:t>
            </a:r>
            <a:endParaRPr lang="en-US" sz="13800" dirty="0">
              <a:solidFill>
                <a:schemeClr val="accent4"/>
              </a:solidFill>
              <a:latin typeface="Raleway Light" panose="020B0403030101060003" pitchFamily="34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A41F600-644B-4C39-B13A-CD4F0137D6C8}"/>
              </a:ext>
            </a:extLst>
          </p:cNvPr>
          <p:cNvGrpSpPr/>
          <p:nvPr/>
        </p:nvGrpSpPr>
        <p:grpSpPr>
          <a:xfrm>
            <a:off x="8673877" y="2317897"/>
            <a:ext cx="1633726" cy="1634406"/>
            <a:chOff x="875558" y="777506"/>
            <a:chExt cx="5458998" cy="5461269"/>
          </a:xfrm>
        </p:grpSpPr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3554C887-6D02-4F6F-9309-2434150CF20B}"/>
                </a:ext>
              </a:extLst>
            </p:cNvPr>
            <p:cNvSpPr/>
            <p:nvPr/>
          </p:nvSpPr>
          <p:spPr>
            <a:xfrm>
              <a:off x="875558" y="777506"/>
              <a:ext cx="5458998" cy="5461269"/>
            </a:xfrm>
            <a:custGeom>
              <a:avLst/>
              <a:gdLst>
                <a:gd name="connsiteX0" fmla="*/ 0 w 5458998"/>
                <a:gd name="connsiteY0" fmla="*/ 1311159 h 5461269"/>
                <a:gd name="connsiteX1" fmla="*/ 1311159 w 5458998"/>
                <a:gd name="connsiteY1" fmla="*/ 0 h 5461269"/>
                <a:gd name="connsiteX2" fmla="*/ 4147613 w 5458998"/>
                <a:gd name="connsiteY2" fmla="*/ 0 h 5461269"/>
                <a:gd name="connsiteX3" fmla="*/ 5458999 w 5458998"/>
                <a:gd name="connsiteY3" fmla="*/ 1311159 h 5461269"/>
                <a:gd name="connsiteX4" fmla="*/ 5458999 w 5458998"/>
                <a:gd name="connsiteY4" fmla="*/ 5461269 h 5461269"/>
                <a:gd name="connsiteX5" fmla="*/ 1311159 w 5458998"/>
                <a:gd name="connsiteY5" fmla="*/ 5461269 h 5461269"/>
                <a:gd name="connsiteX6" fmla="*/ 0 w 5458998"/>
                <a:gd name="connsiteY6" fmla="*/ 4150111 h 5461269"/>
                <a:gd name="connsiteX7" fmla="*/ 0 w 5458998"/>
                <a:gd name="connsiteY7" fmla="*/ 1311159 h 546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58998" h="5461269">
                  <a:moveTo>
                    <a:pt x="0" y="1311159"/>
                  </a:moveTo>
                  <a:cubicBezTo>
                    <a:pt x="0" y="587001"/>
                    <a:pt x="587001" y="0"/>
                    <a:pt x="1311159" y="0"/>
                  </a:cubicBezTo>
                  <a:lnTo>
                    <a:pt x="4147613" y="0"/>
                  </a:lnTo>
                  <a:cubicBezTo>
                    <a:pt x="4871997" y="0"/>
                    <a:pt x="5458999" y="587001"/>
                    <a:pt x="5458999" y="1311159"/>
                  </a:cubicBezTo>
                  <a:lnTo>
                    <a:pt x="5458999" y="5461269"/>
                  </a:lnTo>
                  <a:lnTo>
                    <a:pt x="1311159" y="5461269"/>
                  </a:lnTo>
                  <a:cubicBezTo>
                    <a:pt x="587001" y="5461269"/>
                    <a:pt x="0" y="4874268"/>
                    <a:pt x="0" y="4150111"/>
                  </a:cubicBezTo>
                  <a:lnTo>
                    <a:pt x="0" y="1311159"/>
                  </a:lnTo>
                  <a:close/>
                </a:path>
              </a:pathLst>
            </a:custGeom>
            <a:solidFill>
              <a:schemeClr val="accent4"/>
            </a:solidFill>
            <a:ln w="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3EA582B6-2940-48D5-BA73-707CD686A5BB}"/>
                </a:ext>
              </a:extLst>
            </p:cNvPr>
            <p:cNvSpPr/>
            <p:nvPr/>
          </p:nvSpPr>
          <p:spPr>
            <a:xfrm>
              <a:off x="1575122" y="1454420"/>
              <a:ext cx="4055284" cy="4105394"/>
            </a:xfrm>
            <a:custGeom>
              <a:avLst/>
              <a:gdLst>
                <a:gd name="connsiteX0" fmla="*/ 1812620 w 4055284"/>
                <a:gd name="connsiteY0" fmla="*/ 11 h 4105394"/>
                <a:gd name="connsiteX1" fmla="*/ 824369 w 4055284"/>
                <a:gd name="connsiteY1" fmla="*/ 715994 h 4105394"/>
                <a:gd name="connsiteX2" fmla="*/ 139496 w 4055284"/>
                <a:gd name="connsiteY2" fmla="*/ 1212390 h 4105394"/>
                <a:gd name="connsiteX3" fmla="*/ 267569 w 4055284"/>
                <a:gd name="connsiteY3" fmla="*/ 2424542 h 4105394"/>
                <a:gd name="connsiteX4" fmla="*/ 355222 w 4055284"/>
                <a:gd name="connsiteY4" fmla="*/ 3262921 h 4105394"/>
                <a:gd name="connsiteX5" fmla="*/ 1471546 w 4055284"/>
                <a:gd name="connsiteY5" fmla="*/ 3760680 h 4105394"/>
                <a:gd name="connsiteX6" fmla="*/ 2242709 w 4055284"/>
                <a:gd name="connsiteY6" fmla="*/ 4105387 h 4105394"/>
                <a:gd name="connsiteX7" fmla="*/ 3231188 w 4055284"/>
                <a:gd name="connsiteY7" fmla="*/ 3389404 h 4105394"/>
                <a:gd name="connsiteX8" fmla="*/ 3914698 w 4055284"/>
                <a:gd name="connsiteY8" fmla="*/ 2893235 h 4105394"/>
                <a:gd name="connsiteX9" fmla="*/ 3787987 w 4055284"/>
                <a:gd name="connsiteY9" fmla="*/ 1680856 h 4105394"/>
                <a:gd name="connsiteX10" fmla="*/ 3787987 w 4055284"/>
                <a:gd name="connsiteY10" fmla="*/ 1679493 h 4105394"/>
                <a:gd name="connsiteX11" fmla="*/ 3700334 w 4055284"/>
                <a:gd name="connsiteY11" fmla="*/ 839752 h 4105394"/>
                <a:gd name="connsiteX12" fmla="*/ 2585373 w 4055284"/>
                <a:gd name="connsiteY12" fmla="*/ 343356 h 4105394"/>
                <a:gd name="connsiteX13" fmla="*/ 1812620 w 4055284"/>
                <a:gd name="connsiteY13" fmla="*/ 11 h 4105394"/>
                <a:gd name="connsiteX14" fmla="*/ 1812620 w 4055284"/>
                <a:gd name="connsiteY14" fmla="*/ 266830 h 4105394"/>
                <a:gd name="connsiteX15" fmla="*/ 1811257 w 4055284"/>
                <a:gd name="connsiteY15" fmla="*/ 268192 h 4105394"/>
                <a:gd name="connsiteX16" fmla="*/ 2305383 w 4055284"/>
                <a:gd name="connsiteY16" fmla="*/ 446223 h 4105394"/>
                <a:gd name="connsiteX17" fmla="*/ 2280405 w 4055284"/>
                <a:gd name="connsiteY17" fmla="*/ 460075 h 4105394"/>
                <a:gd name="connsiteX18" fmla="*/ 1461782 w 4055284"/>
                <a:gd name="connsiteY18" fmla="*/ 931492 h 4105394"/>
                <a:gd name="connsiteX19" fmla="*/ 1395020 w 4055284"/>
                <a:gd name="connsiteY19" fmla="*/ 1048211 h 4105394"/>
                <a:gd name="connsiteX20" fmla="*/ 1395020 w 4055284"/>
                <a:gd name="connsiteY20" fmla="*/ 2154771 h 4105394"/>
                <a:gd name="connsiteX21" fmla="*/ 1042819 w 4055284"/>
                <a:gd name="connsiteY21" fmla="*/ 1951762 h 4105394"/>
                <a:gd name="connsiteX22" fmla="*/ 1042819 w 4055284"/>
                <a:gd name="connsiteY22" fmla="*/ 1037084 h 4105394"/>
                <a:gd name="connsiteX23" fmla="*/ 1812620 w 4055284"/>
                <a:gd name="connsiteY23" fmla="*/ 266830 h 4105394"/>
                <a:gd name="connsiteX24" fmla="*/ 2798601 w 4055284"/>
                <a:gd name="connsiteY24" fmla="*/ 589056 h 4105394"/>
                <a:gd name="connsiteX25" fmla="*/ 3467805 w 4055284"/>
                <a:gd name="connsiteY25" fmla="*/ 974638 h 4105394"/>
                <a:gd name="connsiteX26" fmla="*/ 3559545 w 4055284"/>
                <a:gd name="connsiteY26" fmla="*/ 1488973 h 4105394"/>
                <a:gd name="connsiteX27" fmla="*/ 3535929 w 4055284"/>
                <a:gd name="connsiteY27" fmla="*/ 1475121 h 4105394"/>
                <a:gd name="connsiteX28" fmla="*/ 2717533 w 4055284"/>
                <a:gd name="connsiteY28" fmla="*/ 1002341 h 4105394"/>
                <a:gd name="connsiteX29" fmla="*/ 2582648 w 4055284"/>
                <a:gd name="connsiteY29" fmla="*/ 1002341 h 4105394"/>
                <a:gd name="connsiteX30" fmla="*/ 1623463 w 4055284"/>
                <a:gd name="connsiteY30" fmla="*/ 1555735 h 4105394"/>
                <a:gd name="connsiteX31" fmla="*/ 1623463 w 4055284"/>
                <a:gd name="connsiteY31" fmla="*/ 1149716 h 4105394"/>
                <a:gd name="connsiteX32" fmla="*/ 2415290 w 4055284"/>
                <a:gd name="connsiteY32" fmla="*/ 692377 h 4105394"/>
                <a:gd name="connsiteX33" fmla="*/ 2798601 w 4055284"/>
                <a:gd name="connsiteY33" fmla="*/ 589056 h 4105394"/>
                <a:gd name="connsiteX34" fmla="*/ 774184 w 4055284"/>
                <a:gd name="connsiteY34" fmla="*/ 1009154 h 4105394"/>
                <a:gd name="connsiteX35" fmla="*/ 774184 w 4055284"/>
                <a:gd name="connsiteY35" fmla="*/ 1980828 h 4105394"/>
                <a:gd name="connsiteX36" fmla="*/ 840946 w 4055284"/>
                <a:gd name="connsiteY36" fmla="*/ 2097547 h 4105394"/>
                <a:gd name="connsiteX37" fmla="*/ 1798541 w 4055284"/>
                <a:gd name="connsiteY37" fmla="*/ 2649351 h 4105394"/>
                <a:gd name="connsiteX38" fmla="*/ 1444978 w 4055284"/>
                <a:gd name="connsiteY38" fmla="*/ 2853723 h 4105394"/>
                <a:gd name="connsiteX39" fmla="*/ 654286 w 4055284"/>
                <a:gd name="connsiteY39" fmla="*/ 2397747 h 4105394"/>
                <a:gd name="connsiteX40" fmla="*/ 373161 w 4055284"/>
                <a:gd name="connsiteY40" fmla="*/ 1346821 h 4105394"/>
                <a:gd name="connsiteX41" fmla="*/ 774184 w 4055284"/>
                <a:gd name="connsiteY41" fmla="*/ 1009154 h 4105394"/>
                <a:gd name="connsiteX42" fmla="*/ 2608762 w 4055284"/>
                <a:gd name="connsiteY42" fmla="*/ 1249858 h 4105394"/>
                <a:gd name="connsiteX43" fmla="*/ 3400816 w 4055284"/>
                <a:gd name="connsiteY43" fmla="*/ 1705835 h 4105394"/>
                <a:gd name="connsiteX44" fmla="*/ 3681941 w 4055284"/>
                <a:gd name="connsiteY44" fmla="*/ 2756760 h 4105394"/>
                <a:gd name="connsiteX45" fmla="*/ 3683303 w 4055284"/>
                <a:gd name="connsiteY45" fmla="*/ 2758122 h 4105394"/>
                <a:gd name="connsiteX46" fmla="*/ 3282508 w 4055284"/>
                <a:gd name="connsiteY46" fmla="*/ 3094655 h 4105394"/>
                <a:gd name="connsiteX47" fmla="*/ 3282508 w 4055284"/>
                <a:gd name="connsiteY47" fmla="*/ 2122753 h 4105394"/>
                <a:gd name="connsiteX48" fmla="*/ 3215746 w 4055284"/>
                <a:gd name="connsiteY48" fmla="*/ 2006034 h 4105394"/>
                <a:gd name="connsiteX49" fmla="*/ 2256788 w 4055284"/>
                <a:gd name="connsiteY49" fmla="*/ 1452641 h 4105394"/>
                <a:gd name="connsiteX50" fmla="*/ 2608762 w 4055284"/>
                <a:gd name="connsiteY50" fmla="*/ 1249858 h 4105394"/>
                <a:gd name="connsiteX51" fmla="*/ 2026983 w 4055284"/>
                <a:gd name="connsiteY51" fmla="*/ 1584801 h 4105394"/>
                <a:gd name="connsiteX52" fmla="*/ 2430731 w 4055284"/>
                <a:gd name="connsiteY52" fmla="*/ 1818239 h 4105394"/>
                <a:gd name="connsiteX53" fmla="*/ 2430731 w 4055284"/>
                <a:gd name="connsiteY53" fmla="*/ 2283980 h 4105394"/>
                <a:gd name="connsiteX54" fmla="*/ 2026983 w 4055284"/>
                <a:gd name="connsiteY54" fmla="*/ 2517418 h 4105394"/>
                <a:gd name="connsiteX55" fmla="*/ 1623236 w 4055284"/>
                <a:gd name="connsiteY55" fmla="*/ 2283980 h 4105394"/>
                <a:gd name="connsiteX56" fmla="*/ 1623236 w 4055284"/>
                <a:gd name="connsiteY56" fmla="*/ 1818239 h 4105394"/>
                <a:gd name="connsiteX57" fmla="*/ 2026983 w 4055284"/>
                <a:gd name="connsiteY57" fmla="*/ 1584801 h 4105394"/>
                <a:gd name="connsiteX58" fmla="*/ 2661671 w 4055284"/>
                <a:gd name="connsiteY58" fmla="*/ 1951762 h 4105394"/>
                <a:gd name="connsiteX59" fmla="*/ 3013872 w 4055284"/>
                <a:gd name="connsiteY59" fmla="*/ 2154771 h 4105394"/>
                <a:gd name="connsiteX60" fmla="*/ 3013872 w 4055284"/>
                <a:gd name="connsiteY60" fmla="*/ 3068086 h 4105394"/>
                <a:gd name="connsiteX61" fmla="*/ 2244072 w 4055284"/>
                <a:gd name="connsiteY61" fmla="*/ 3838341 h 4105394"/>
                <a:gd name="connsiteX62" fmla="*/ 2244072 w 4055284"/>
                <a:gd name="connsiteY62" fmla="*/ 3836979 h 4105394"/>
                <a:gd name="connsiteX63" fmla="*/ 1751309 w 4055284"/>
                <a:gd name="connsiteY63" fmla="*/ 3658948 h 4105394"/>
                <a:gd name="connsiteX64" fmla="*/ 1776287 w 4055284"/>
                <a:gd name="connsiteY64" fmla="*/ 3645096 h 4105394"/>
                <a:gd name="connsiteX65" fmla="*/ 2594683 w 4055284"/>
                <a:gd name="connsiteY65" fmla="*/ 3173906 h 4105394"/>
                <a:gd name="connsiteX66" fmla="*/ 2661444 w 4055284"/>
                <a:gd name="connsiteY66" fmla="*/ 3057187 h 4105394"/>
                <a:gd name="connsiteX67" fmla="*/ 2661671 w 4055284"/>
                <a:gd name="connsiteY67" fmla="*/ 1951762 h 4105394"/>
                <a:gd name="connsiteX68" fmla="*/ 2431867 w 4055284"/>
                <a:gd name="connsiteY68" fmla="*/ 2549663 h 4105394"/>
                <a:gd name="connsiteX69" fmla="*/ 2431867 w 4055284"/>
                <a:gd name="connsiteY69" fmla="*/ 2955682 h 4105394"/>
                <a:gd name="connsiteX70" fmla="*/ 1639812 w 4055284"/>
                <a:gd name="connsiteY70" fmla="*/ 3411658 h 4105394"/>
                <a:gd name="connsiteX71" fmla="*/ 587524 w 4055284"/>
                <a:gd name="connsiteY71" fmla="*/ 3130760 h 4105394"/>
                <a:gd name="connsiteX72" fmla="*/ 588887 w 4055284"/>
                <a:gd name="connsiteY72" fmla="*/ 3130760 h 4105394"/>
                <a:gd name="connsiteX73" fmla="*/ 496920 w 4055284"/>
                <a:gd name="connsiteY73" fmla="*/ 2616425 h 4105394"/>
                <a:gd name="connsiteX74" fmla="*/ 520536 w 4055284"/>
                <a:gd name="connsiteY74" fmla="*/ 2630277 h 4105394"/>
                <a:gd name="connsiteX75" fmla="*/ 1338932 w 4055284"/>
                <a:gd name="connsiteY75" fmla="*/ 3103057 h 4105394"/>
                <a:gd name="connsiteX76" fmla="*/ 1473817 w 4055284"/>
                <a:gd name="connsiteY76" fmla="*/ 3103057 h 4105394"/>
                <a:gd name="connsiteX77" fmla="*/ 2431867 w 4055284"/>
                <a:gd name="connsiteY77" fmla="*/ 2549663 h 410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4055284" h="4105394">
                  <a:moveTo>
                    <a:pt x="1812620" y="11"/>
                  </a:moveTo>
                  <a:cubicBezTo>
                    <a:pt x="1363002" y="11"/>
                    <a:pt x="963569" y="289084"/>
                    <a:pt x="824369" y="715994"/>
                  </a:cubicBezTo>
                  <a:cubicBezTo>
                    <a:pt x="535296" y="775489"/>
                    <a:pt x="285735" y="956244"/>
                    <a:pt x="139496" y="1212390"/>
                  </a:cubicBezTo>
                  <a:cubicBezTo>
                    <a:pt x="-85994" y="1601605"/>
                    <a:pt x="-34447" y="2090962"/>
                    <a:pt x="267569" y="2424542"/>
                  </a:cubicBezTo>
                  <a:cubicBezTo>
                    <a:pt x="174239" y="2704077"/>
                    <a:pt x="206257" y="3009727"/>
                    <a:pt x="355222" y="3262921"/>
                  </a:cubicBezTo>
                  <a:cubicBezTo>
                    <a:pt x="579350" y="3653498"/>
                    <a:pt x="1030330" y="3853782"/>
                    <a:pt x="1471546" y="3760680"/>
                  </a:cubicBezTo>
                  <a:cubicBezTo>
                    <a:pt x="1667062" y="3980947"/>
                    <a:pt x="1947960" y="4106522"/>
                    <a:pt x="2242709" y="4105387"/>
                  </a:cubicBezTo>
                  <a:cubicBezTo>
                    <a:pt x="2692327" y="4105387"/>
                    <a:pt x="3091761" y="3816314"/>
                    <a:pt x="3231188" y="3389404"/>
                  </a:cubicBezTo>
                  <a:cubicBezTo>
                    <a:pt x="3520714" y="3329682"/>
                    <a:pt x="3769821" y="3148927"/>
                    <a:pt x="3914698" y="2893235"/>
                  </a:cubicBezTo>
                  <a:cubicBezTo>
                    <a:pt x="4141550" y="2504020"/>
                    <a:pt x="4090003" y="2014663"/>
                    <a:pt x="3787987" y="1680856"/>
                  </a:cubicBezTo>
                  <a:lnTo>
                    <a:pt x="3787987" y="1679493"/>
                  </a:lnTo>
                  <a:cubicBezTo>
                    <a:pt x="3881317" y="1399958"/>
                    <a:pt x="3849299" y="1094082"/>
                    <a:pt x="3700334" y="839752"/>
                  </a:cubicBezTo>
                  <a:cubicBezTo>
                    <a:pt x="3476207" y="450537"/>
                    <a:pt x="3025226" y="250253"/>
                    <a:pt x="2585373" y="343356"/>
                  </a:cubicBezTo>
                  <a:cubicBezTo>
                    <a:pt x="2388722" y="123542"/>
                    <a:pt x="2107370" y="-1351"/>
                    <a:pt x="1812620" y="11"/>
                  </a:cubicBezTo>
                  <a:close/>
                  <a:moveTo>
                    <a:pt x="1812620" y="266830"/>
                  </a:moveTo>
                  <a:lnTo>
                    <a:pt x="1811257" y="268192"/>
                  </a:lnTo>
                  <a:cubicBezTo>
                    <a:pt x="1992240" y="268192"/>
                    <a:pt x="2166183" y="330639"/>
                    <a:pt x="2305383" y="446223"/>
                  </a:cubicBezTo>
                  <a:cubicBezTo>
                    <a:pt x="2299706" y="448948"/>
                    <a:pt x="2288579" y="455987"/>
                    <a:pt x="2280405" y="460075"/>
                  </a:cubicBezTo>
                  <a:lnTo>
                    <a:pt x="1461782" y="931492"/>
                  </a:lnTo>
                  <a:cubicBezTo>
                    <a:pt x="1419999" y="955109"/>
                    <a:pt x="1395020" y="999616"/>
                    <a:pt x="1395020" y="1048211"/>
                  </a:cubicBezTo>
                  <a:lnTo>
                    <a:pt x="1395020" y="2154771"/>
                  </a:lnTo>
                  <a:lnTo>
                    <a:pt x="1042819" y="1951762"/>
                  </a:lnTo>
                  <a:lnTo>
                    <a:pt x="1042819" y="1037084"/>
                  </a:lnTo>
                  <a:cubicBezTo>
                    <a:pt x="1042592" y="612218"/>
                    <a:pt x="1387073" y="267511"/>
                    <a:pt x="1812620" y="266830"/>
                  </a:cubicBezTo>
                  <a:close/>
                  <a:moveTo>
                    <a:pt x="2798601" y="589056"/>
                  </a:moveTo>
                  <a:cubicBezTo>
                    <a:pt x="3074730" y="588602"/>
                    <a:pt x="3329967" y="735523"/>
                    <a:pt x="3467805" y="974638"/>
                  </a:cubicBezTo>
                  <a:cubicBezTo>
                    <a:pt x="3556820" y="1130414"/>
                    <a:pt x="3590201" y="1312532"/>
                    <a:pt x="3559545" y="1488973"/>
                  </a:cubicBezTo>
                  <a:cubicBezTo>
                    <a:pt x="3553868" y="1484886"/>
                    <a:pt x="3542968" y="1479209"/>
                    <a:pt x="3535929" y="1475121"/>
                  </a:cubicBezTo>
                  <a:lnTo>
                    <a:pt x="2717533" y="1002341"/>
                  </a:lnTo>
                  <a:cubicBezTo>
                    <a:pt x="2675751" y="978725"/>
                    <a:pt x="2624431" y="978725"/>
                    <a:pt x="2582648" y="1002341"/>
                  </a:cubicBezTo>
                  <a:lnTo>
                    <a:pt x="1623463" y="1555735"/>
                  </a:lnTo>
                  <a:lnTo>
                    <a:pt x="1623463" y="1149716"/>
                  </a:lnTo>
                  <a:lnTo>
                    <a:pt x="2415290" y="692377"/>
                  </a:lnTo>
                  <a:cubicBezTo>
                    <a:pt x="2531782" y="624935"/>
                    <a:pt x="2663942" y="589283"/>
                    <a:pt x="2798601" y="589056"/>
                  </a:cubicBezTo>
                  <a:close/>
                  <a:moveTo>
                    <a:pt x="774184" y="1009154"/>
                  </a:moveTo>
                  <a:lnTo>
                    <a:pt x="774184" y="1980828"/>
                  </a:lnTo>
                  <a:cubicBezTo>
                    <a:pt x="774184" y="2029423"/>
                    <a:pt x="799163" y="2072569"/>
                    <a:pt x="840946" y="2097547"/>
                  </a:cubicBezTo>
                  <a:lnTo>
                    <a:pt x="1798541" y="2649351"/>
                  </a:lnTo>
                  <a:lnTo>
                    <a:pt x="1444978" y="2853723"/>
                  </a:lnTo>
                  <a:lnTo>
                    <a:pt x="654286" y="2397747"/>
                  </a:lnTo>
                  <a:cubicBezTo>
                    <a:pt x="286417" y="2184746"/>
                    <a:pt x="160614" y="1714464"/>
                    <a:pt x="373161" y="1346821"/>
                  </a:cubicBezTo>
                  <a:cubicBezTo>
                    <a:pt x="463312" y="1191045"/>
                    <a:pt x="605010" y="1071601"/>
                    <a:pt x="774184" y="1009154"/>
                  </a:cubicBezTo>
                  <a:close/>
                  <a:moveTo>
                    <a:pt x="2608762" y="1249858"/>
                  </a:moveTo>
                  <a:lnTo>
                    <a:pt x="3400816" y="1705835"/>
                  </a:lnTo>
                  <a:cubicBezTo>
                    <a:pt x="3769821" y="1918608"/>
                    <a:pt x="3894942" y="2388437"/>
                    <a:pt x="3681941" y="2756760"/>
                  </a:cubicBezTo>
                  <a:lnTo>
                    <a:pt x="3683303" y="2758122"/>
                  </a:lnTo>
                  <a:cubicBezTo>
                    <a:pt x="3592926" y="2913899"/>
                    <a:pt x="3450774" y="3033343"/>
                    <a:pt x="3282508" y="3094655"/>
                  </a:cubicBezTo>
                  <a:lnTo>
                    <a:pt x="3282508" y="2122753"/>
                  </a:lnTo>
                  <a:cubicBezTo>
                    <a:pt x="3282508" y="2074158"/>
                    <a:pt x="3257529" y="2029650"/>
                    <a:pt x="3215746" y="2006034"/>
                  </a:cubicBezTo>
                  <a:lnTo>
                    <a:pt x="2256788" y="1452641"/>
                  </a:lnTo>
                  <a:lnTo>
                    <a:pt x="2608762" y="1249858"/>
                  </a:lnTo>
                  <a:close/>
                  <a:moveTo>
                    <a:pt x="2026983" y="1584801"/>
                  </a:moveTo>
                  <a:lnTo>
                    <a:pt x="2430731" y="1818239"/>
                  </a:lnTo>
                  <a:lnTo>
                    <a:pt x="2430731" y="2283980"/>
                  </a:lnTo>
                  <a:lnTo>
                    <a:pt x="2026983" y="2517418"/>
                  </a:lnTo>
                  <a:lnTo>
                    <a:pt x="1623236" y="2283980"/>
                  </a:lnTo>
                  <a:lnTo>
                    <a:pt x="1623236" y="1818239"/>
                  </a:lnTo>
                  <a:lnTo>
                    <a:pt x="2026983" y="1584801"/>
                  </a:lnTo>
                  <a:close/>
                  <a:moveTo>
                    <a:pt x="2661671" y="1951762"/>
                  </a:moveTo>
                  <a:lnTo>
                    <a:pt x="3013872" y="2154771"/>
                  </a:lnTo>
                  <a:lnTo>
                    <a:pt x="3013872" y="3068086"/>
                  </a:lnTo>
                  <a:cubicBezTo>
                    <a:pt x="3013872" y="3493407"/>
                    <a:pt x="2668711" y="3838341"/>
                    <a:pt x="2244072" y="3838341"/>
                  </a:cubicBezTo>
                  <a:lnTo>
                    <a:pt x="2244072" y="3836979"/>
                  </a:lnTo>
                  <a:cubicBezTo>
                    <a:pt x="2064451" y="3836979"/>
                    <a:pt x="1889146" y="3774304"/>
                    <a:pt x="1751309" y="3658948"/>
                  </a:cubicBezTo>
                  <a:cubicBezTo>
                    <a:pt x="1756986" y="3656223"/>
                    <a:pt x="1769475" y="3649183"/>
                    <a:pt x="1776287" y="3645096"/>
                  </a:cubicBezTo>
                  <a:lnTo>
                    <a:pt x="2594683" y="3173906"/>
                  </a:lnTo>
                  <a:cubicBezTo>
                    <a:pt x="2636466" y="3150289"/>
                    <a:pt x="2662807" y="3105782"/>
                    <a:pt x="2661444" y="3057187"/>
                  </a:cubicBezTo>
                  <a:lnTo>
                    <a:pt x="2661671" y="1951762"/>
                  </a:lnTo>
                  <a:close/>
                  <a:moveTo>
                    <a:pt x="2431867" y="2549663"/>
                  </a:moveTo>
                  <a:lnTo>
                    <a:pt x="2431867" y="2955682"/>
                  </a:lnTo>
                  <a:lnTo>
                    <a:pt x="1639812" y="3411658"/>
                  </a:lnTo>
                  <a:cubicBezTo>
                    <a:pt x="1270808" y="3623069"/>
                    <a:pt x="800525" y="3497948"/>
                    <a:pt x="587524" y="3130760"/>
                  </a:cubicBezTo>
                  <a:lnTo>
                    <a:pt x="588887" y="3130760"/>
                  </a:lnTo>
                  <a:cubicBezTo>
                    <a:pt x="498509" y="2976346"/>
                    <a:pt x="466264" y="2792866"/>
                    <a:pt x="496920" y="2616425"/>
                  </a:cubicBezTo>
                  <a:cubicBezTo>
                    <a:pt x="502597" y="2620512"/>
                    <a:pt x="513724" y="2626189"/>
                    <a:pt x="520536" y="2630277"/>
                  </a:cubicBezTo>
                  <a:lnTo>
                    <a:pt x="1338932" y="3103057"/>
                  </a:lnTo>
                  <a:cubicBezTo>
                    <a:pt x="1380714" y="3126673"/>
                    <a:pt x="1432034" y="3126673"/>
                    <a:pt x="1473817" y="3103057"/>
                  </a:cubicBezTo>
                  <a:lnTo>
                    <a:pt x="2431867" y="2549663"/>
                  </a:lnTo>
                  <a:close/>
                </a:path>
              </a:pathLst>
            </a:custGeom>
            <a:solidFill>
              <a:schemeClr val="tx1"/>
            </a:solidFill>
            <a:ln w="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6C9A1268-DDD1-40AF-8F08-E77931196EB7}"/>
              </a:ext>
            </a:extLst>
          </p:cNvPr>
          <p:cNvSpPr txBox="1"/>
          <p:nvPr/>
        </p:nvSpPr>
        <p:spPr>
          <a:xfrm>
            <a:off x="549665" y="7794218"/>
            <a:ext cx="1809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2"/>
              </a:rPr>
              <a:t>http://automatacore.com</a:t>
            </a:r>
            <a:endParaRPr lang="es-ES" sz="14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D566EE-BB1E-4D54-BFE6-20512E7D5DC8}"/>
              </a:ext>
            </a:extLst>
          </p:cNvPr>
          <p:cNvSpPr txBox="1"/>
          <p:nvPr/>
        </p:nvSpPr>
        <p:spPr>
          <a:xfrm>
            <a:off x="709427" y="624044"/>
            <a:ext cx="17515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Entrada -&gt; Proceso -&gt;Salida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878D21C-6319-421B-AE47-56FD88D7FF9A}"/>
              </a:ext>
            </a:extLst>
          </p:cNvPr>
          <p:cNvSpPr txBox="1"/>
          <p:nvPr/>
        </p:nvSpPr>
        <p:spPr>
          <a:xfrm>
            <a:off x="11012397" y="2625986"/>
            <a:ext cx="9214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accent4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Respuesta</a:t>
            </a:r>
            <a:endParaRPr lang="en-US" sz="13800" dirty="0">
              <a:solidFill>
                <a:schemeClr val="accent4"/>
              </a:solidFill>
              <a:latin typeface="Raleway Light" panose="020B0403030101060003" pitchFamily="34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C711269-B6B2-4566-9821-970376245995}"/>
              </a:ext>
            </a:extLst>
          </p:cNvPr>
          <p:cNvSpPr txBox="1"/>
          <p:nvPr/>
        </p:nvSpPr>
        <p:spPr>
          <a:xfrm>
            <a:off x="4882897" y="4279385"/>
            <a:ext cx="92143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accent4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Chatgpt</a:t>
            </a:r>
          </a:p>
          <a:p>
            <a:pPr algn="ctr"/>
            <a:r>
              <a:rPr lang="es-ES" sz="4800" dirty="0" err="1">
                <a:solidFill>
                  <a:schemeClr val="accent4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OpenAi</a:t>
            </a:r>
            <a:r>
              <a:rPr lang="es-ES" sz="4800" dirty="0">
                <a:solidFill>
                  <a:schemeClr val="accent4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 Servers</a:t>
            </a:r>
          </a:p>
          <a:p>
            <a:pPr algn="ctr"/>
            <a:r>
              <a:rPr lang="es-ES" sz="4800" dirty="0">
                <a:solidFill>
                  <a:schemeClr val="accent4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LLM</a:t>
            </a:r>
          </a:p>
          <a:p>
            <a:pPr algn="ctr"/>
            <a:r>
              <a:rPr lang="es-ES" sz="4800" dirty="0">
                <a:solidFill>
                  <a:schemeClr val="accent4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…</a:t>
            </a:r>
            <a:endParaRPr lang="en-US" sz="13800" dirty="0">
              <a:solidFill>
                <a:schemeClr val="accent4"/>
              </a:solidFill>
              <a:latin typeface="Raleway Light" panose="020B0403030101060003" pitchFamily="34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12AE535-EDD1-461C-905D-FA9ABA5E52DE}"/>
              </a:ext>
            </a:extLst>
          </p:cNvPr>
          <p:cNvCxnSpPr/>
          <p:nvPr/>
        </p:nvCxnSpPr>
        <p:spPr>
          <a:xfrm>
            <a:off x="5766115" y="3204612"/>
            <a:ext cx="2275367" cy="0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9DA0D6E-BBEC-442E-9D31-B38719A28F9E}"/>
              </a:ext>
            </a:extLst>
          </p:cNvPr>
          <p:cNvCxnSpPr/>
          <p:nvPr/>
        </p:nvCxnSpPr>
        <p:spPr>
          <a:xfrm>
            <a:off x="11468710" y="3204612"/>
            <a:ext cx="2275367" cy="0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882AE28-E6DA-4EFE-8D5B-447DA99402EE}"/>
              </a:ext>
            </a:extLst>
          </p:cNvPr>
          <p:cNvSpPr txBox="1"/>
          <p:nvPr/>
        </p:nvSpPr>
        <p:spPr>
          <a:xfrm>
            <a:off x="-331077" y="4240159"/>
            <a:ext cx="9159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accent4"/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PROMPT</a:t>
            </a:r>
            <a:endParaRPr lang="en-US" sz="13800" dirty="0">
              <a:solidFill>
                <a:schemeClr val="accent4"/>
              </a:solidFill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49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FA871EC-B3E8-4394-894C-6425D1BCCF3A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rgbClr val="1F2024"/>
                </a:solidFill>
              </a:rPr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1B91E70-143D-41DA-8D46-7EA5ABDAAF96}"/>
              </a:ext>
            </a:extLst>
          </p:cNvPr>
          <p:cNvSpPr txBox="1"/>
          <p:nvPr/>
        </p:nvSpPr>
        <p:spPr>
          <a:xfrm>
            <a:off x="75314" y="2719295"/>
            <a:ext cx="3561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accent4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PROMPT</a:t>
            </a:r>
            <a:endParaRPr lang="en-US" sz="13800" dirty="0">
              <a:solidFill>
                <a:schemeClr val="accent4"/>
              </a:solidFill>
              <a:latin typeface="Raleway Light" panose="020B0403030101060003" pitchFamily="34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A41F600-644B-4C39-B13A-CD4F0137D6C8}"/>
              </a:ext>
            </a:extLst>
          </p:cNvPr>
          <p:cNvGrpSpPr/>
          <p:nvPr/>
        </p:nvGrpSpPr>
        <p:grpSpPr>
          <a:xfrm>
            <a:off x="9095911" y="2317897"/>
            <a:ext cx="1633726" cy="1634406"/>
            <a:chOff x="875558" y="777506"/>
            <a:chExt cx="5458998" cy="5461269"/>
          </a:xfrm>
        </p:grpSpPr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3554C887-6D02-4F6F-9309-2434150CF20B}"/>
                </a:ext>
              </a:extLst>
            </p:cNvPr>
            <p:cNvSpPr/>
            <p:nvPr/>
          </p:nvSpPr>
          <p:spPr>
            <a:xfrm>
              <a:off x="875558" y="777506"/>
              <a:ext cx="5458998" cy="5461269"/>
            </a:xfrm>
            <a:custGeom>
              <a:avLst/>
              <a:gdLst>
                <a:gd name="connsiteX0" fmla="*/ 0 w 5458998"/>
                <a:gd name="connsiteY0" fmla="*/ 1311159 h 5461269"/>
                <a:gd name="connsiteX1" fmla="*/ 1311159 w 5458998"/>
                <a:gd name="connsiteY1" fmla="*/ 0 h 5461269"/>
                <a:gd name="connsiteX2" fmla="*/ 4147613 w 5458998"/>
                <a:gd name="connsiteY2" fmla="*/ 0 h 5461269"/>
                <a:gd name="connsiteX3" fmla="*/ 5458999 w 5458998"/>
                <a:gd name="connsiteY3" fmla="*/ 1311159 h 5461269"/>
                <a:gd name="connsiteX4" fmla="*/ 5458999 w 5458998"/>
                <a:gd name="connsiteY4" fmla="*/ 5461269 h 5461269"/>
                <a:gd name="connsiteX5" fmla="*/ 1311159 w 5458998"/>
                <a:gd name="connsiteY5" fmla="*/ 5461269 h 5461269"/>
                <a:gd name="connsiteX6" fmla="*/ 0 w 5458998"/>
                <a:gd name="connsiteY6" fmla="*/ 4150111 h 5461269"/>
                <a:gd name="connsiteX7" fmla="*/ 0 w 5458998"/>
                <a:gd name="connsiteY7" fmla="*/ 1311159 h 546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58998" h="5461269">
                  <a:moveTo>
                    <a:pt x="0" y="1311159"/>
                  </a:moveTo>
                  <a:cubicBezTo>
                    <a:pt x="0" y="587001"/>
                    <a:pt x="587001" y="0"/>
                    <a:pt x="1311159" y="0"/>
                  </a:cubicBezTo>
                  <a:lnTo>
                    <a:pt x="4147613" y="0"/>
                  </a:lnTo>
                  <a:cubicBezTo>
                    <a:pt x="4871997" y="0"/>
                    <a:pt x="5458999" y="587001"/>
                    <a:pt x="5458999" y="1311159"/>
                  </a:cubicBezTo>
                  <a:lnTo>
                    <a:pt x="5458999" y="5461269"/>
                  </a:lnTo>
                  <a:lnTo>
                    <a:pt x="1311159" y="5461269"/>
                  </a:lnTo>
                  <a:cubicBezTo>
                    <a:pt x="587001" y="5461269"/>
                    <a:pt x="0" y="4874268"/>
                    <a:pt x="0" y="4150111"/>
                  </a:cubicBezTo>
                  <a:lnTo>
                    <a:pt x="0" y="1311159"/>
                  </a:lnTo>
                  <a:close/>
                </a:path>
              </a:pathLst>
            </a:custGeom>
            <a:solidFill>
              <a:schemeClr val="accent4"/>
            </a:solidFill>
            <a:ln w="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3EA582B6-2940-48D5-BA73-707CD686A5BB}"/>
                </a:ext>
              </a:extLst>
            </p:cNvPr>
            <p:cNvSpPr/>
            <p:nvPr/>
          </p:nvSpPr>
          <p:spPr>
            <a:xfrm>
              <a:off x="1575122" y="1454420"/>
              <a:ext cx="4055284" cy="4105394"/>
            </a:xfrm>
            <a:custGeom>
              <a:avLst/>
              <a:gdLst>
                <a:gd name="connsiteX0" fmla="*/ 1812620 w 4055284"/>
                <a:gd name="connsiteY0" fmla="*/ 11 h 4105394"/>
                <a:gd name="connsiteX1" fmla="*/ 824369 w 4055284"/>
                <a:gd name="connsiteY1" fmla="*/ 715994 h 4105394"/>
                <a:gd name="connsiteX2" fmla="*/ 139496 w 4055284"/>
                <a:gd name="connsiteY2" fmla="*/ 1212390 h 4105394"/>
                <a:gd name="connsiteX3" fmla="*/ 267569 w 4055284"/>
                <a:gd name="connsiteY3" fmla="*/ 2424542 h 4105394"/>
                <a:gd name="connsiteX4" fmla="*/ 355222 w 4055284"/>
                <a:gd name="connsiteY4" fmla="*/ 3262921 h 4105394"/>
                <a:gd name="connsiteX5" fmla="*/ 1471546 w 4055284"/>
                <a:gd name="connsiteY5" fmla="*/ 3760680 h 4105394"/>
                <a:gd name="connsiteX6" fmla="*/ 2242709 w 4055284"/>
                <a:gd name="connsiteY6" fmla="*/ 4105387 h 4105394"/>
                <a:gd name="connsiteX7" fmla="*/ 3231188 w 4055284"/>
                <a:gd name="connsiteY7" fmla="*/ 3389404 h 4105394"/>
                <a:gd name="connsiteX8" fmla="*/ 3914698 w 4055284"/>
                <a:gd name="connsiteY8" fmla="*/ 2893235 h 4105394"/>
                <a:gd name="connsiteX9" fmla="*/ 3787987 w 4055284"/>
                <a:gd name="connsiteY9" fmla="*/ 1680856 h 4105394"/>
                <a:gd name="connsiteX10" fmla="*/ 3787987 w 4055284"/>
                <a:gd name="connsiteY10" fmla="*/ 1679493 h 4105394"/>
                <a:gd name="connsiteX11" fmla="*/ 3700334 w 4055284"/>
                <a:gd name="connsiteY11" fmla="*/ 839752 h 4105394"/>
                <a:gd name="connsiteX12" fmla="*/ 2585373 w 4055284"/>
                <a:gd name="connsiteY12" fmla="*/ 343356 h 4105394"/>
                <a:gd name="connsiteX13" fmla="*/ 1812620 w 4055284"/>
                <a:gd name="connsiteY13" fmla="*/ 11 h 4105394"/>
                <a:gd name="connsiteX14" fmla="*/ 1812620 w 4055284"/>
                <a:gd name="connsiteY14" fmla="*/ 266830 h 4105394"/>
                <a:gd name="connsiteX15" fmla="*/ 1811257 w 4055284"/>
                <a:gd name="connsiteY15" fmla="*/ 268192 h 4105394"/>
                <a:gd name="connsiteX16" fmla="*/ 2305383 w 4055284"/>
                <a:gd name="connsiteY16" fmla="*/ 446223 h 4105394"/>
                <a:gd name="connsiteX17" fmla="*/ 2280405 w 4055284"/>
                <a:gd name="connsiteY17" fmla="*/ 460075 h 4105394"/>
                <a:gd name="connsiteX18" fmla="*/ 1461782 w 4055284"/>
                <a:gd name="connsiteY18" fmla="*/ 931492 h 4105394"/>
                <a:gd name="connsiteX19" fmla="*/ 1395020 w 4055284"/>
                <a:gd name="connsiteY19" fmla="*/ 1048211 h 4105394"/>
                <a:gd name="connsiteX20" fmla="*/ 1395020 w 4055284"/>
                <a:gd name="connsiteY20" fmla="*/ 2154771 h 4105394"/>
                <a:gd name="connsiteX21" fmla="*/ 1042819 w 4055284"/>
                <a:gd name="connsiteY21" fmla="*/ 1951762 h 4105394"/>
                <a:gd name="connsiteX22" fmla="*/ 1042819 w 4055284"/>
                <a:gd name="connsiteY22" fmla="*/ 1037084 h 4105394"/>
                <a:gd name="connsiteX23" fmla="*/ 1812620 w 4055284"/>
                <a:gd name="connsiteY23" fmla="*/ 266830 h 4105394"/>
                <a:gd name="connsiteX24" fmla="*/ 2798601 w 4055284"/>
                <a:gd name="connsiteY24" fmla="*/ 589056 h 4105394"/>
                <a:gd name="connsiteX25" fmla="*/ 3467805 w 4055284"/>
                <a:gd name="connsiteY25" fmla="*/ 974638 h 4105394"/>
                <a:gd name="connsiteX26" fmla="*/ 3559545 w 4055284"/>
                <a:gd name="connsiteY26" fmla="*/ 1488973 h 4105394"/>
                <a:gd name="connsiteX27" fmla="*/ 3535929 w 4055284"/>
                <a:gd name="connsiteY27" fmla="*/ 1475121 h 4105394"/>
                <a:gd name="connsiteX28" fmla="*/ 2717533 w 4055284"/>
                <a:gd name="connsiteY28" fmla="*/ 1002341 h 4105394"/>
                <a:gd name="connsiteX29" fmla="*/ 2582648 w 4055284"/>
                <a:gd name="connsiteY29" fmla="*/ 1002341 h 4105394"/>
                <a:gd name="connsiteX30" fmla="*/ 1623463 w 4055284"/>
                <a:gd name="connsiteY30" fmla="*/ 1555735 h 4105394"/>
                <a:gd name="connsiteX31" fmla="*/ 1623463 w 4055284"/>
                <a:gd name="connsiteY31" fmla="*/ 1149716 h 4105394"/>
                <a:gd name="connsiteX32" fmla="*/ 2415290 w 4055284"/>
                <a:gd name="connsiteY32" fmla="*/ 692377 h 4105394"/>
                <a:gd name="connsiteX33" fmla="*/ 2798601 w 4055284"/>
                <a:gd name="connsiteY33" fmla="*/ 589056 h 4105394"/>
                <a:gd name="connsiteX34" fmla="*/ 774184 w 4055284"/>
                <a:gd name="connsiteY34" fmla="*/ 1009154 h 4105394"/>
                <a:gd name="connsiteX35" fmla="*/ 774184 w 4055284"/>
                <a:gd name="connsiteY35" fmla="*/ 1980828 h 4105394"/>
                <a:gd name="connsiteX36" fmla="*/ 840946 w 4055284"/>
                <a:gd name="connsiteY36" fmla="*/ 2097547 h 4105394"/>
                <a:gd name="connsiteX37" fmla="*/ 1798541 w 4055284"/>
                <a:gd name="connsiteY37" fmla="*/ 2649351 h 4105394"/>
                <a:gd name="connsiteX38" fmla="*/ 1444978 w 4055284"/>
                <a:gd name="connsiteY38" fmla="*/ 2853723 h 4105394"/>
                <a:gd name="connsiteX39" fmla="*/ 654286 w 4055284"/>
                <a:gd name="connsiteY39" fmla="*/ 2397747 h 4105394"/>
                <a:gd name="connsiteX40" fmla="*/ 373161 w 4055284"/>
                <a:gd name="connsiteY40" fmla="*/ 1346821 h 4105394"/>
                <a:gd name="connsiteX41" fmla="*/ 774184 w 4055284"/>
                <a:gd name="connsiteY41" fmla="*/ 1009154 h 4105394"/>
                <a:gd name="connsiteX42" fmla="*/ 2608762 w 4055284"/>
                <a:gd name="connsiteY42" fmla="*/ 1249858 h 4105394"/>
                <a:gd name="connsiteX43" fmla="*/ 3400816 w 4055284"/>
                <a:gd name="connsiteY43" fmla="*/ 1705835 h 4105394"/>
                <a:gd name="connsiteX44" fmla="*/ 3681941 w 4055284"/>
                <a:gd name="connsiteY44" fmla="*/ 2756760 h 4105394"/>
                <a:gd name="connsiteX45" fmla="*/ 3683303 w 4055284"/>
                <a:gd name="connsiteY45" fmla="*/ 2758122 h 4105394"/>
                <a:gd name="connsiteX46" fmla="*/ 3282508 w 4055284"/>
                <a:gd name="connsiteY46" fmla="*/ 3094655 h 4105394"/>
                <a:gd name="connsiteX47" fmla="*/ 3282508 w 4055284"/>
                <a:gd name="connsiteY47" fmla="*/ 2122753 h 4105394"/>
                <a:gd name="connsiteX48" fmla="*/ 3215746 w 4055284"/>
                <a:gd name="connsiteY48" fmla="*/ 2006034 h 4105394"/>
                <a:gd name="connsiteX49" fmla="*/ 2256788 w 4055284"/>
                <a:gd name="connsiteY49" fmla="*/ 1452641 h 4105394"/>
                <a:gd name="connsiteX50" fmla="*/ 2608762 w 4055284"/>
                <a:gd name="connsiteY50" fmla="*/ 1249858 h 4105394"/>
                <a:gd name="connsiteX51" fmla="*/ 2026983 w 4055284"/>
                <a:gd name="connsiteY51" fmla="*/ 1584801 h 4105394"/>
                <a:gd name="connsiteX52" fmla="*/ 2430731 w 4055284"/>
                <a:gd name="connsiteY52" fmla="*/ 1818239 h 4105394"/>
                <a:gd name="connsiteX53" fmla="*/ 2430731 w 4055284"/>
                <a:gd name="connsiteY53" fmla="*/ 2283980 h 4105394"/>
                <a:gd name="connsiteX54" fmla="*/ 2026983 w 4055284"/>
                <a:gd name="connsiteY54" fmla="*/ 2517418 h 4105394"/>
                <a:gd name="connsiteX55" fmla="*/ 1623236 w 4055284"/>
                <a:gd name="connsiteY55" fmla="*/ 2283980 h 4105394"/>
                <a:gd name="connsiteX56" fmla="*/ 1623236 w 4055284"/>
                <a:gd name="connsiteY56" fmla="*/ 1818239 h 4105394"/>
                <a:gd name="connsiteX57" fmla="*/ 2026983 w 4055284"/>
                <a:gd name="connsiteY57" fmla="*/ 1584801 h 4105394"/>
                <a:gd name="connsiteX58" fmla="*/ 2661671 w 4055284"/>
                <a:gd name="connsiteY58" fmla="*/ 1951762 h 4105394"/>
                <a:gd name="connsiteX59" fmla="*/ 3013872 w 4055284"/>
                <a:gd name="connsiteY59" fmla="*/ 2154771 h 4105394"/>
                <a:gd name="connsiteX60" fmla="*/ 3013872 w 4055284"/>
                <a:gd name="connsiteY60" fmla="*/ 3068086 h 4105394"/>
                <a:gd name="connsiteX61" fmla="*/ 2244072 w 4055284"/>
                <a:gd name="connsiteY61" fmla="*/ 3838341 h 4105394"/>
                <a:gd name="connsiteX62" fmla="*/ 2244072 w 4055284"/>
                <a:gd name="connsiteY62" fmla="*/ 3836979 h 4105394"/>
                <a:gd name="connsiteX63" fmla="*/ 1751309 w 4055284"/>
                <a:gd name="connsiteY63" fmla="*/ 3658948 h 4105394"/>
                <a:gd name="connsiteX64" fmla="*/ 1776287 w 4055284"/>
                <a:gd name="connsiteY64" fmla="*/ 3645096 h 4105394"/>
                <a:gd name="connsiteX65" fmla="*/ 2594683 w 4055284"/>
                <a:gd name="connsiteY65" fmla="*/ 3173906 h 4105394"/>
                <a:gd name="connsiteX66" fmla="*/ 2661444 w 4055284"/>
                <a:gd name="connsiteY66" fmla="*/ 3057187 h 4105394"/>
                <a:gd name="connsiteX67" fmla="*/ 2661671 w 4055284"/>
                <a:gd name="connsiteY67" fmla="*/ 1951762 h 4105394"/>
                <a:gd name="connsiteX68" fmla="*/ 2431867 w 4055284"/>
                <a:gd name="connsiteY68" fmla="*/ 2549663 h 4105394"/>
                <a:gd name="connsiteX69" fmla="*/ 2431867 w 4055284"/>
                <a:gd name="connsiteY69" fmla="*/ 2955682 h 4105394"/>
                <a:gd name="connsiteX70" fmla="*/ 1639812 w 4055284"/>
                <a:gd name="connsiteY70" fmla="*/ 3411658 h 4105394"/>
                <a:gd name="connsiteX71" fmla="*/ 587524 w 4055284"/>
                <a:gd name="connsiteY71" fmla="*/ 3130760 h 4105394"/>
                <a:gd name="connsiteX72" fmla="*/ 588887 w 4055284"/>
                <a:gd name="connsiteY72" fmla="*/ 3130760 h 4105394"/>
                <a:gd name="connsiteX73" fmla="*/ 496920 w 4055284"/>
                <a:gd name="connsiteY73" fmla="*/ 2616425 h 4105394"/>
                <a:gd name="connsiteX74" fmla="*/ 520536 w 4055284"/>
                <a:gd name="connsiteY74" fmla="*/ 2630277 h 4105394"/>
                <a:gd name="connsiteX75" fmla="*/ 1338932 w 4055284"/>
                <a:gd name="connsiteY75" fmla="*/ 3103057 h 4105394"/>
                <a:gd name="connsiteX76" fmla="*/ 1473817 w 4055284"/>
                <a:gd name="connsiteY76" fmla="*/ 3103057 h 4105394"/>
                <a:gd name="connsiteX77" fmla="*/ 2431867 w 4055284"/>
                <a:gd name="connsiteY77" fmla="*/ 2549663 h 410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4055284" h="4105394">
                  <a:moveTo>
                    <a:pt x="1812620" y="11"/>
                  </a:moveTo>
                  <a:cubicBezTo>
                    <a:pt x="1363002" y="11"/>
                    <a:pt x="963569" y="289084"/>
                    <a:pt x="824369" y="715994"/>
                  </a:cubicBezTo>
                  <a:cubicBezTo>
                    <a:pt x="535296" y="775489"/>
                    <a:pt x="285735" y="956244"/>
                    <a:pt x="139496" y="1212390"/>
                  </a:cubicBezTo>
                  <a:cubicBezTo>
                    <a:pt x="-85994" y="1601605"/>
                    <a:pt x="-34447" y="2090962"/>
                    <a:pt x="267569" y="2424542"/>
                  </a:cubicBezTo>
                  <a:cubicBezTo>
                    <a:pt x="174239" y="2704077"/>
                    <a:pt x="206257" y="3009727"/>
                    <a:pt x="355222" y="3262921"/>
                  </a:cubicBezTo>
                  <a:cubicBezTo>
                    <a:pt x="579350" y="3653498"/>
                    <a:pt x="1030330" y="3853782"/>
                    <a:pt x="1471546" y="3760680"/>
                  </a:cubicBezTo>
                  <a:cubicBezTo>
                    <a:pt x="1667062" y="3980947"/>
                    <a:pt x="1947960" y="4106522"/>
                    <a:pt x="2242709" y="4105387"/>
                  </a:cubicBezTo>
                  <a:cubicBezTo>
                    <a:pt x="2692327" y="4105387"/>
                    <a:pt x="3091761" y="3816314"/>
                    <a:pt x="3231188" y="3389404"/>
                  </a:cubicBezTo>
                  <a:cubicBezTo>
                    <a:pt x="3520714" y="3329682"/>
                    <a:pt x="3769821" y="3148927"/>
                    <a:pt x="3914698" y="2893235"/>
                  </a:cubicBezTo>
                  <a:cubicBezTo>
                    <a:pt x="4141550" y="2504020"/>
                    <a:pt x="4090003" y="2014663"/>
                    <a:pt x="3787987" y="1680856"/>
                  </a:cubicBezTo>
                  <a:lnTo>
                    <a:pt x="3787987" y="1679493"/>
                  </a:lnTo>
                  <a:cubicBezTo>
                    <a:pt x="3881317" y="1399958"/>
                    <a:pt x="3849299" y="1094082"/>
                    <a:pt x="3700334" y="839752"/>
                  </a:cubicBezTo>
                  <a:cubicBezTo>
                    <a:pt x="3476207" y="450537"/>
                    <a:pt x="3025226" y="250253"/>
                    <a:pt x="2585373" y="343356"/>
                  </a:cubicBezTo>
                  <a:cubicBezTo>
                    <a:pt x="2388722" y="123542"/>
                    <a:pt x="2107370" y="-1351"/>
                    <a:pt x="1812620" y="11"/>
                  </a:cubicBezTo>
                  <a:close/>
                  <a:moveTo>
                    <a:pt x="1812620" y="266830"/>
                  </a:moveTo>
                  <a:lnTo>
                    <a:pt x="1811257" y="268192"/>
                  </a:lnTo>
                  <a:cubicBezTo>
                    <a:pt x="1992240" y="268192"/>
                    <a:pt x="2166183" y="330639"/>
                    <a:pt x="2305383" y="446223"/>
                  </a:cubicBezTo>
                  <a:cubicBezTo>
                    <a:pt x="2299706" y="448948"/>
                    <a:pt x="2288579" y="455987"/>
                    <a:pt x="2280405" y="460075"/>
                  </a:cubicBezTo>
                  <a:lnTo>
                    <a:pt x="1461782" y="931492"/>
                  </a:lnTo>
                  <a:cubicBezTo>
                    <a:pt x="1419999" y="955109"/>
                    <a:pt x="1395020" y="999616"/>
                    <a:pt x="1395020" y="1048211"/>
                  </a:cubicBezTo>
                  <a:lnTo>
                    <a:pt x="1395020" y="2154771"/>
                  </a:lnTo>
                  <a:lnTo>
                    <a:pt x="1042819" y="1951762"/>
                  </a:lnTo>
                  <a:lnTo>
                    <a:pt x="1042819" y="1037084"/>
                  </a:lnTo>
                  <a:cubicBezTo>
                    <a:pt x="1042592" y="612218"/>
                    <a:pt x="1387073" y="267511"/>
                    <a:pt x="1812620" y="266830"/>
                  </a:cubicBezTo>
                  <a:close/>
                  <a:moveTo>
                    <a:pt x="2798601" y="589056"/>
                  </a:moveTo>
                  <a:cubicBezTo>
                    <a:pt x="3074730" y="588602"/>
                    <a:pt x="3329967" y="735523"/>
                    <a:pt x="3467805" y="974638"/>
                  </a:cubicBezTo>
                  <a:cubicBezTo>
                    <a:pt x="3556820" y="1130414"/>
                    <a:pt x="3590201" y="1312532"/>
                    <a:pt x="3559545" y="1488973"/>
                  </a:cubicBezTo>
                  <a:cubicBezTo>
                    <a:pt x="3553868" y="1484886"/>
                    <a:pt x="3542968" y="1479209"/>
                    <a:pt x="3535929" y="1475121"/>
                  </a:cubicBezTo>
                  <a:lnTo>
                    <a:pt x="2717533" y="1002341"/>
                  </a:lnTo>
                  <a:cubicBezTo>
                    <a:pt x="2675751" y="978725"/>
                    <a:pt x="2624431" y="978725"/>
                    <a:pt x="2582648" y="1002341"/>
                  </a:cubicBezTo>
                  <a:lnTo>
                    <a:pt x="1623463" y="1555735"/>
                  </a:lnTo>
                  <a:lnTo>
                    <a:pt x="1623463" y="1149716"/>
                  </a:lnTo>
                  <a:lnTo>
                    <a:pt x="2415290" y="692377"/>
                  </a:lnTo>
                  <a:cubicBezTo>
                    <a:pt x="2531782" y="624935"/>
                    <a:pt x="2663942" y="589283"/>
                    <a:pt x="2798601" y="589056"/>
                  </a:cubicBezTo>
                  <a:close/>
                  <a:moveTo>
                    <a:pt x="774184" y="1009154"/>
                  </a:moveTo>
                  <a:lnTo>
                    <a:pt x="774184" y="1980828"/>
                  </a:lnTo>
                  <a:cubicBezTo>
                    <a:pt x="774184" y="2029423"/>
                    <a:pt x="799163" y="2072569"/>
                    <a:pt x="840946" y="2097547"/>
                  </a:cubicBezTo>
                  <a:lnTo>
                    <a:pt x="1798541" y="2649351"/>
                  </a:lnTo>
                  <a:lnTo>
                    <a:pt x="1444978" y="2853723"/>
                  </a:lnTo>
                  <a:lnTo>
                    <a:pt x="654286" y="2397747"/>
                  </a:lnTo>
                  <a:cubicBezTo>
                    <a:pt x="286417" y="2184746"/>
                    <a:pt x="160614" y="1714464"/>
                    <a:pt x="373161" y="1346821"/>
                  </a:cubicBezTo>
                  <a:cubicBezTo>
                    <a:pt x="463312" y="1191045"/>
                    <a:pt x="605010" y="1071601"/>
                    <a:pt x="774184" y="1009154"/>
                  </a:cubicBezTo>
                  <a:close/>
                  <a:moveTo>
                    <a:pt x="2608762" y="1249858"/>
                  </a:moveTo>
                  <a:lnTo>
                    <a:pt x="3400816" y="1705835"/>
                  </a:lnTo>
                  <a:cubicBezTo>
                    <a:pt x="3769821" y="1918608"/>
                    <a:pt x="3894942" y="2388437"/>
                    <a:pt x="3681941" y="2756760"/>
                  </a:cubicBezTo>
                  <a:lnTo>
                    <a:pt x="3683303" y="2758122"/>
                  </a:lnTo>
                  <a:cubicBezTo>
                    <a:pt x="3592926" y="2913899"/>
                    <a:pt x="3450774" y="3033343"/>
                    <a:pt x="3282508" y="3094655"/>
                  </a:cubicBezTo>
                  <a:lnTo>
                    <a:pt x="3282508" y="2122753"/>
                  </a:lnTo>
                  <a:cubicBezTo>
                    <a:pt x="3282508" y="2074158"/>
                    <a:pt x="3257529" y="2029650"/>
                    <a:pt x="3215746" y="2006034"/>
                  </a:cubicBezTo>
                  <a:lnTo>
                    <a:pt x="2256788" y="1452641"/>
                  </a:lnTo>
                  <a:lnTo>
                    <a:pt x="2608762" y="1249858"/>
                  </a:lnTo>
                  <a:close/>
                  <a:moveTo>
                    <a:pt x="2026983" y="1584801"/>
                  </a:moveTo>
                  <a:lnTo>
                    <a:pt x="2430731" y="1818239"/>
                  </a:lnTo>
                  <a:lnTo>
                    <a:pt x="2430731" y="2283980"/>
                  </a:lnTo>
                  <a:lnTo>
                    <a:pt x="2026983" y="2517418"/>
                  </a:lnTo>
                  <a:lnTo>
                    <a:pt x="1623236" y="2283980"/>
                  </a:lnTo>
                  <a:lnTo>
                    <a:pt x="1623236" y="1818239"/>
                  </a:lnTo>
                  <a:lnTo>
                    <a:pt x="2026983" y="1584801"/>
                  </a:lnTo>
                  <a:close/>
                  <a:moveTo>
                    <a:pt x="2661671" y="1951762"/>
                  </a:moveTo>
                  <a:lnTo>
                    <a:pt x="3013872" y="2154771"/>
                  </a:lnTo>
                  <a:lnTo>
                    <a:pt x="3013872" y="3068086"/>
                  </a:lnTo>
                  <a:cubicBezTo>
                    <a:pt x="3013872" y="3493407"/>
                    <a:pt x="2668711" y="3838341"/>
                    <a:pt x="2244072" y="3838341"/>
                  </a:cubicBezTo>
                  <a:lnTo>
                    <a:pt x="2244072" y="3836979"/>
                  </a:lnTo>
                  <a:cubicBezTo>
                    <a:pt x="2064451" y="3836979"/>
                    <a:pt x="1889146" y="3774304"/>
                    <a:pt x="1751309" y="3658948"/>
                  </a:cubicBezTo>
                  <a:cubicBezTo>
                    <a:pt x="1756986" y="3656223"/>
                    <a:pt x="1769475" y="3649183"/>
                    <a:pt x="1776287" y="3645096"/>
                  </a:cubicBezTo>
                  <a:lnTo>
                    <a:pt x="2594683" y="3173906"/>
                  </a:lnTo>
                  <a:cubicBezTo>
                    <a:pt x="2636466" y="3150289"/>
                    <a:pt x="2662807" y="3105782"/>
                    <a:pt x="2661444" y="3057187"/>
                  </a:cubicBezTo>
                  <a:lnTo>
                    <a:pt x="2661671" y="1951762"/>
                  </a:lnTo>
                  <a:close/>
                  <a:moveTo>
                    <a:pt x="2431867" y="2549663"/>
                  </a:moveTo>
                  <a:lnTo>
                    <a:pt x="2431867" y="2955682"/>
                  </a:lnTo>
                  <a:lnTo>
                    <a:pt x="1639812" y="3411658"/>
                  </a:lnTo>
                  <a:cubicBezTo>
                    <a:pt x="1270808" y="3623069"/>
                    <a:pt x="800525" y="3497948"/>
                    <a:pt x="587524" y="3130760"/>
                  </a:cubicBezTo>
                  <a:lnTo>
                    <a:pt x="588887" y="3130760"/>
                  </a:lnTo>
                  <a:cubicBezTo>
                    <a:pt x="498509" y="2976346"/>
                    <a:pt x="466264" y="2792866"/>
                    <a:pt x="496920" y="2616425"/>
                  </a:cubicBezTo>
                  <a:cubicBezTo>
                    <a:pt x="502597" y="2620512"/>
                    <a:pt x="513724" y="2626189"/>
                    <a:pt x="520536" y="2630277"/>
                  </a:cubicBezTo>
                  <a:lnTo>
                    <a:pt x="1338932" y="3103057"/>
                  </a:lnTo>
                  <a:cubicBezTo>
                    <a:pt x="1380714" y="3126673"/>
                    <a:pt x="1432034" y="3126673"/>
                    <a:pt x="1473817" y="3103057"/>
                  </a:cubicBezTo>
                  <a:lnTo>
                    <a:pt x="2431867" y="2549663"/>
                  </a:lnTo>
                  <a:close/>
                </a:path>
              </a:pathLst>
            </a:custGeom>
            <a:solidFill>
              <a:schemeClr val="tx1"/>
            </a:solidFill>
            <a:ln w="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6C9A1268-DDD1-40AF-8F08-E77931196EB7}"/>
              </a:ext>
            </a:extLst>
          </p:cNvPr>
          <p:cNvSpPr txBox="1"/>
          <p:nvPr/>
        </p:nvSpPr>
        <p:spPr>
          <a:xfrm>
            <a:off x="549665" y="7794218"/>
            <a:ext cx="1809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2"/>
              </a:rPr>
              <a:t>http://automatacore.com</a:t>
            </a:r>
            <a:endParaRPr lang="es-ES" sz="14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D566EE-BB1E-4D54-BFE6-20512E7D5DC8}"/>
              </a:ext>
            </a:extLst>
          </p:cNvPr>
          <p:cNvSpPr txBox="1"/>
          <p:nvPr/>
        </p:nvSpPr>
        <p:spPr>
          <a:xfrm>
            <a:off x="843401" y="667349"/>
            <a:ext cx="17515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Entrada -&gt; Proceso -&gt;</a:t>
            </a:r>
            <a:r>
              <a:rPr lang="es-ES" sz="8000" b="1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Salida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878D21C-6319-421B-AE47-56FD88D7FF9A}"/>
              </a:ext>
            </a:extLst>
          </p:cNvPr>
          <p:cNvSpPr txBox="1"/>
          <p:nvPr/>
        </p:nvSpPr>
        <p:spPr>
          <a:xfrm>
            <a:off x="14481543" y="2732311"/>
            <a:ext cx="6167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accent4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Respuesta</a:t>
            </a:r>
            <a:endParaRPr lang="en-US" sz="13800" dirty="0">
              <a:solidFill>
                <a:schemeClr val="accent4"/>
              </a:solidFill>
              <a:latin typeface="Raleway Light" panose="020B0403030101060003" pitchFamily="34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C711269-B6B2-4566-9821-970376245995}"/>
              </a:ext>
            </a:extLst>
          </p:cNvPr>
          <p:cNvSpPr txBox="1"/>
          <p:nvPr/>
        </p:nvSpPr>
        <p:spPr>
          <a:xfrm>
            <a:off x="11941749" y="4036117"/>
            <a:ext cx="69481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000" dirty="0">
                <a:solidFill>
                  <a:schemeClr val="accent3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1. Priorizamos el tipo de respuesta que necesitamos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12AE535-EDD1-461C-905D-FA9ABA5E52DE}"/>
              </a:ext>
            </a:extLst>
          </p:cNvPr>
          <p:cNvCxnSpPr>
            <a:cxnSpLocks/>
          </p:cNvCxnSpPr>
          <p:nvPr/>
        </p:nvCxnSpPr>
        <p:spPr>
          <a:xfrm>
            <a:off x="3636335" y="3204612"/>
            <a:ext cx="4827181" cy="0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9DA0D6E-BBEC-442E-9D31-B38719A28F9E}"/>
              </a:ext>
            </a:extLst>
          </p:cNvPr>
          <p:cNvCxnSpPr>
            <a:cxnSpLocks/>
          </p:cNvCxnSpPr>
          <p:nvPr/>
        </p:nvCxnSpPr>
        <p:spPr>
          <a:xfrm>
            <a:off x="11015330" y="3204612"/>
            <a:ext cx="4933507" cy="0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AF7E48E-06E2-4606-AD03-CCCF97E903A7}"/>
              </a:ext>
            </a:extLst>
          </p:cNvPr>
          <p:cNvSpPr txBox="1"/>
          <p:nvPr/>
        </p:nvSpPr>
        <p:spPr>
          <a:xfrm>
            <a:off x="11904126" y="5572558"/>
            <a:ext cx="69481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000" dirty="0">
                <a:solidFill>
                  <a:schemeClr val="accent3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*Mientras mas clara sea  tu visión de la  respuesta, mas </a:t>
            </a:r>
            <a:r>
              <a:rPr lang="es-ES" sz="4000" dirty="0" err="1">
                <a:solidFill>
                  <a:schemeClr val="accent3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facil</a:t>
            </a:r>
            <a:r>
              <a:rPr lang="es-ES" sz="4000" dirty="0">
                <a:solidFill>
                  <a:schemeClr val="accent3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 será llegar a ella.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E30B40E-78EC-4B68-B3BB-44E8B24B35F6}"/>
              </a:ext>
            </a:extLst>
          </p:cNvPr>
          <p:cNvSpPr txBox="1"/>
          <p:nvPr/>
        </p:nvSpPr>
        <p:spPr>
          <a:xfrm>
            <a:off x="350082" y="4240159"/>
            <a:ext cx="69481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accent3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2. A partir de  los requerimientos construimos un Prompt o  hilo de Conversaciones</a:t>
            </a:r>
          </a:p>
        </p:txBody>
      </p:sp>
    </p:spTree>
    <p:extLst>
      <p:ext uri="{BB962C8B-B14F-4D97-AF65-F5344CB8AC3E}">
        <p14:creationId xmlns:p14="http://schemas.microsoft.com/office/powerpoint/2010/main" val="31355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FA871EC-B3E8-4394-894C-6425D1BCCF3A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rgbClr val="1F2024"/>
                </a:solidFill>
              </a:rPr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1B91E70-143D-41DA-8D46-7EA5ABDAAF96}"/>
              </a:ext>
            </a:extLst>
          </p:cNvPr>
          <p:cNvSpPr txBox="1"/>
          <p:nvPr/>
        </p:nvSpPr>
        <p:spPr>
          <a:xfrm>
            <a:off x="75314" y="2772775"/>
            <a:ext cx="3561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accent4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PROMPT</a:t>
            </a:r>
            <a:endParaRPr lang="en-US" sz="13800" dirty="0">
              <a:solidFill>
                <a:schemeClr val="accent4"/>
              </a:solidFill>
              <a:latin typeface="Raleway Light" panose="020B0403030101060003" pitchFamily="34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A41F600-644B-4C39-B13A-CD4F0137D6C8}"/>
              </a:ext>
            </a:extLst>
          </p:cNvPr>
          <p:cNvGrpSpPr/>
          <p:nvPr/>
        </p:nvGrpSpPr>
        <p:grpSpPr>
          <a:xfrm>
            <a:off x="6128041" y="2480394"/>
            <a:ext cx="1633726" cy="1634406"/>
            <a:chOff x="875558" y="777506"/>
            <a:chExt cx="5458998" cy="5461269"/>
          </a:xfrm>
        </p:grpSpPr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3554C887-6D02-4F6F-9309-2434150CF20B}"/>
                </a:ext>
              </a:extLst>
            </p:cNvPr>
            <p:cNvSpPr/>
            <p:nvPr/>
          </p:nvSpPr>
          <p:spPr>
            <a:xfrm>
              <a:off x="875558" y="777506"/>
              <a:ext cx="5458998" cy="5461269"/>
            </a:xfrm>
            <a:custGeom>
              <a:avLst/>
              <a:gdLst>
                <a:gd name="connsiteX0" fmla="*/ 0 w 5458998"/>
                <a:gd name="connsiteY0" fmla="*/ 1311159 h 5461269"/>
                <a:gd name="connsiteX1" fmla="*/ 1311159 w 5458998"/>
                <a:gd name="connsiteY1" fmla="*/ 0 h 5461269"/>
                <a:gd name="connsiteX2" fmla="*/ 4147613 w 5458998"/>
                <a:gd name="connsiteY2" fmla="*/ 0 h 5461269"/>
                <a:gd name="connsiteX3" fmla="*/ 5458999 w 5458998"/>
                <a:gd name="connsiteY3" fmla="*/ 1311159 h 5461269"/>
                <a:gd name="connsiteX4" fmla="*/ 5458999 w 5458998"/>
                <a:gd name="connsiteY4" fmla="*/ 5461269 h 5461269"/>
                <a:gd name="connsiteX5" fmla="*/ 1311159 w 5458998"/>
                <a:gd name="connsiteY5" fmla="*/ 5461269 h 5461269"/>
                <a:gd name="connsiteX6" fmla="*/ 0 w 5458998"/>
                <a:gd name="connsiteY6" fmla="*/ 4150111 h 5461269"/>
                <a:gd name="connsiteX7" fmla="*/ 0 w 5458998"/>
                <a:gd name="connsiteY7" fmla="*/ 1311159 h 546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58998" h="5461269">
                  <a:moveTo>
                    <a:pt x="0" y="1311159"/>
                  </a:moveTo>
                  <a:cubicBezTo>
                    <a:pt x="0" y="587001"/>
                    <a:pt x="587001" y="0"/>
                    <a:pt x="1311159" y="0"/>
                  </a:cubicBezTo>
                  <a:lnTo>
                    <a:pt x="4147613" y="0"/>
                  </a:lnTo>
                  <a:cubicBezTo>
                    <a:pt x="4871997" y="0"/>
                    <a:pt x="5458999" y="587001"/>
                    <a:pt x="5458999" y="1311159"/>
                  </a:cubicBezTo>
                  <a:lnTo>
                    <a:pt x="5458999" y="5461269"/>
                  </a:lnTo>
                  <a:lnTo>
                    <a:pt x="1311159" y="5461269"/>
                  </a:lnTo>
                  <a:cubicBezTo>
                    <a:pt x="587001" y="5461269"/>
                    <a:pt x="0" y="4874268"/>
                    <a:pt x="0" y="4150111"/>
                  </a:cubicBezTo>
                  <a:lnTo>
                    <a:pt x="0" y="1311159"/>
                  </a:lnTo>
                  <a:close/>
                </a:path>
              </a:pathLst>
            </a:custGeom>
            <a:solidFill>
              <a:schemeClr val="accent4"/>
            </a:solidFill>
            <a:ln w="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3EA582B6-2940-48D5-BA73-707CD686A5BB}"/>
                </a:ext>
              </a:extLst>
            </p:cNvPr>
            <p:cNvSpPr/>
            <p:nvPr/>
          </p:nvSpPr>
          <p:spPr>
            <a:xfrm>
              <a:off x="1575122" y="1454420"/>
              <a:ext cx="4055284" cy="4105394"/>
            </a:xfrm>
            <a:custGeom>
              <a:avLst/>
              <a:gdLst>
                <a:gd name="connsiteX0" fmla="*/ 1812620 w 4055284"/>
                <a:gd name="connsiteY0" fmla="*/ 11 h 4105394"/>
                <a:gd name="connsiteX1" fmla="*/ 824369 w 4055284"/>
                <a:gd name="connsiteY1" fmla="*/ 715994 h 4105394"/>
                <a:gd name="connsiteX2" fmla="*/ 139496 w 4055284"/>
                <a:gd name="connsiteY2" fmla="*/ 1212390 h 4105394"/>
                <a:gd name="connsiteX3" fmla="*/ 267569 w 4055284"/>
                <a:gd name="connsiteY3" fmla="*/ 2424542 h 4105394"/>
                <a:gd name="connsiteX4" fmla="*/ 355222 w 4055284"/>
                <a:gd name="connsiteY4" fmla="*/ 3262921 h 4105394"/>
                <a:gd name="connsiteX5" fmla="*/ 1471546 w 4055284"/>
                <a:gd name="connsiteY5" fmla="*/ 3760680 h 4105394"/>
                <a:gd name="connsiteX6" fmla="*/ 2242709 w 4055284"/>
                <a:gd name="connsiteY6" fmla="*/ 4105387 h 4105394"/>
                <a:gd name="connsiteX7" fmla="*/ 3231188 w 4055284"/>
                <a:gd name="connsiteY7" fmla="*/ 3389404 h 4105394"/>
                <a:gd name="connsiteX8" fmla="*/ 3914698 w 4055284"/>
                <a:gd name="connsiteY8" fmla="*/ 2893235 h 4105394"/>
                <a:gd name="connsiteX9" fmla="*/ 3787987 w 4055284"/>
                <a:gd name="connsiteY9" fmla="*/ 1680856 h 4105394"/>
                <a:gd name="connsiteX10" fmla="*/ 3787987 w 4055284"/>
                <a:gd name="connsiteY10" fmla="*/ 1679493 h 4105394"/>
                <a:gd name="connsiteX11" fmla="*/ 3700334 w 4055284"/>
                <a:gd name="connsiteY11" fmla="*/ 839752 h 4105394"/>
                <a:gd name="connsiteX12" fmla="*/ 2585373 w 4055284"/>
                <a:gd name="connsiteY12" fmla="*/ 343356 h 4105394"/>
                <a:gd name="connsiteX13" fmla="*/ 1812620 w 4055284"/>
                <a:gd name="connsiteY13" fmla="*/ 11 h 4105394"/>
                <a:gd name="connsiteX14" fmla="*/ 1812620 w 4055284"/>
                <a:gd name="connsiteY14" fmla="*/ 266830 h 4105394"/>
                <a:gd name="connsiteX15" fmla="*/ 1811257 w 4055284"/>
                <a:gd name="connsiteY15" fmla="*/ 268192 h 4105394"/>
                <a:gd name="connsiteX16" fmla="*/ 2305383 w 4055284"/>
                <a:gd name="connsiteY16" fmla="*/ 446223 h 4105394"/>
                <a:gd name="connsiteX17" fmla="*/ 2280405 w 4055284"/>
                <a:gd name="connsiteY17" fmla="*/ 460075 h 4105394"/>
                <a:gd name="connsiteX18" fmla="*/ 1461782 w 4055284"/>
                <a:gd name="connsiteY18" fmla="*/ 931492 h 4105394"/>
                <a:gd name="connsiteX19" fmla="*/ 1395020 w 4055284"/>
                <a:gd name="connsiteY19" fmla="*/ 1048211 h 4105394"/>
                <a:gd name="connsiteX20" fmla="*/ 1395020 w 4055284"/>
                <a:gd name="connsiteY20" fmla="*/ 2154771 h 4105394"/>
                <a:gd name="connsiteX21" fmla="*/ 1042819 w 4055284"/>
                <a:gd name="connsiteY21" fmla="*/ 1951762 h 4105394"/>
                <a:gd name="connsiteX22" fmla="*/ 1042819 w 4055284"/>
                <a:gd name="connsiteY22" fmla="*/ 1037084 h 4105394"/>
                <a:gd name="connsiteX23" fmla="*/ 1812620 w 4055284"/>
                <a:gd name="connsiteY23" fmla="*/ 266830 h 4105394"/>
                <a:gd name="connsiteX24" fmla="*/ 2798601 w 4055284"/>
                <a:gd name="connsiteY24" fmla="*/ 589056 h 4105394"/>
                <a:gd name="connsiteX25" fmla="*/ 3467805 w 4055284"/>
                <a:gd name="connsiteY25" fmla="*/ 974638 h 4105394"/>
                <a:gd name="connsiteX26" fmla="*/ 3559545 w 4055284"/>
                <a:gd name="connsiteY26" fmla="*/ 1488973 h 4105394"/>
                <a:gd name="connsiteX27" fmla="*/ 3535929 w 4055284"/>
                <a:gd name="connsiteY27" fmla="*/ 1475121 h 4105394"/>
                <a:gd name="connsiteX28" fmla="*/ 2717533 w 4055284"/>
                <a:gd name="connsiteY28" fmla="*/ 1002341 h 4105394"/>
                <a:gd name="connsiteX29" fmla="*/ 2582648 w 4055284"/>
                <a:gd name="connsiteY29" fmla="*/ 1002341 h 4105394"/>
                <a:gd name="connsiteX30" fmla="*/ 1623463 w 4055284"/>
                <a:gd name="connsiteY30" fmla="*/ 1555735 h 4105394"/>
                <a:gd name="connsiteX31" fmla="*/ 1623463 w 4055284"/>
                <a:gd name="connsiteY31" fmla="*/ 1149716 h 4105394"/>
                <a:gd name="connsiteX32" fmla="*/ 2415290 w 4055284"/>
                <a:gd name="connsiteY32" fmla="*/ 692377 h 4105394"/>
                <a:gd name="connsiteX33" fmla="*/ 2798601 w 4055284"/>
                <a:gd name="connsiteY33" fmla="*/ 589056 h 4105394"/>
                <a:gd name="connsiteX34" fmla="*/ 774184 w 4055284"/>
                <a:gd name="connsiteY34" fmla="*/ 1009154 h 4105394"/>
                <a:gd name="connsiteX35" fmla="*/ 774184 w 4055284"/>
                <a:gd name="connsiteY35" fmla="*/ 1980828 h 4105394"/>
                <a:gd name="connsiteX36" fmla="*/ 840946 w 4055284"/>
                <a:gd name="connsiteY36" fmla="*/ 2097547 h 4105394"/>
                <a:gd name="connsiteX37" fmla="*/ 1798541 w 4055284"/>
                <a:gd name="connsiteY37" fmla="*/ 2649351 h 4105394"/>
                <a:gd name="connsiteX38" fmla="*/ 1444978 w 4055284"/>
                <a:gd name="connsiteY38" fmla="*/ 2853723 h 4105394"/>
                <a:gd name="connsiteX39" fmla="*/ 654286 w 4055284"/>
                <a:gd name="connsiteY39" fmla="*/ 2397747 h 4105394"/>
                <a:gd name="connsiteX40" fmla="*/ 373161 w 4055284"/>
                <a:gd name="connsiteY40" fmla="*/ 1346821 h 4105394"/>
                <a:gd name="connsiteX41" fmla="*/ 774184 w 4055284"/>
                <a:gd name="connsiteY41" fmla="*/ 1009154 h 4105394"/>
                <a:gd name="connsiteX42" fmla="*/ 2608762 w 4055284"/>
                <a:gd name="connsiteY42" fmla="*/ 1249858 h 4105394"/>
                <a:gd name="connsiteX43" fmla="*/ 3400816 w 4055284"/>
                <a:gd name="connsiteY43" fmla="*/ 1705835 h 4105394"/>
                <a:gd name="connsiteX44" fmla="*/ 3681941 w 4055284"/>
                <a:gd name="connsiteY44" fmla="*/ 2756760 h 4105394"/>
                <a:gd name="connsiteX45" fmla="*/ 3683303 w 4055284"/>
                <a:gd name="connsiteY45" fmla="*/ 2758122 h 4105394"/>
                <a:gd name="connsiteX46" fmla="*/ 3282508 w 4055284"/>
                <a:gd name="connsiteY46" fmla="*/ 3094655 h 4105394"/>
                <a:gd name="connsiteX47" fmla="*/ 3282508 w 4055284"/>
                <a:gd name="connsiteY47" fmla="*/ 2122753 h 4105394"/>
                <a:gd name="connsiteX48" fmla="*/ 3215746 w 4055284"/>
                <a:gd name="connsiteY48" fmla="*/ 2006034 h 4105394"/>
                <a:gd name="connsiteX49" fmla="*/ 2256788 w 4055284"/>
                <a:gd name="connsiteY49" fmla="*/ 1452641 h 4105394"/>
                <a:gd name="connsiteX50" fmla="*/ 2608762 w 4055284"/>
                <a:gd name="connsiteY50" fmla="*/ 1249858 h 4105394"/>
                <a:gd name="connsiteX51" fmla="*/ 2026983 w 4055284"/>
                <a:gd name="connsiteY51" fmla="*/ 1584801 h 4105394"/>
                <a:gd name="connsiteX52" fmla="*/ 2430731 w 4055284"/>
                <a:gd name="connsiteY52" fmla="*/ 1818239 h 4105394"/>
                <a:gd name="connsiteX53" fmla="*/ 2430731 w 4055284"/>
                <a:gd name="connsiteY53" fmla="*/ 2283980 h 4105394"/>
                <a:gd name="connsiteX54" fmla="*/ 2026983 w 4055284"/>
                <a:gd name="connsiteY54" fmla="*/ 2517418 h 4105394"/>
                <a:gd name="connsiteX55" fmla="*/ 1623236 w 4055284"/>
                <a:gd name="connsiteY55" fmla="*/ 2283980 h 4105394"/>
                <a:gd name="connsiteX56" fmla="*/ 1623236 w 4055284"/>
                <a:gd name="connsiteY56" fmla="*/ 1818239 h 4105394"/>
                <a:gd name="connsiteX57" fmla="*/ 2026983 w 4055284"/>
                <a:gd name="connsiteY57" fmla="*/ 1584801 h 4105394"/>
                <a:gd name="connsiteX58" fmla="*/ 2661671 w 4055284"/>
                <a:gd name="connsiteY58" fmla="*/ 1951762 h 4105394"/>
                <a:gd name="connsiteX59" fmla="*/ 3013872 w 4055284"/>
                <a:gd name="connsiteY59" fmla="*/ 2154771 h 4105394"/>
                <a:gd name="connsiteX60" fmla="*/ 3013872 w 4055284"/>
                <a:gd name="connsiteY60" fmla="*/ 3068086 h 4105394"/>
                <a:gd name="connsiteX61" fmla="*/ 2244072 w 4055284"/>
                <a:gd name="connsiteY61" fmla="*/ 3838341 h 4105394"/>
                <a:gd name="connsiteX62" fmla="*/ 2244072 w 4055284"/>
                <a:gd name="connsiteY62" fmla="*/ 3836979 h 4105394"/>
                <a:gd name="connsiteX63" fmla="*/ 1751309 w 4055284"/>
                <a:gd name="connsiteY63" fmla="*/ 3658948 h 4105394"/>
                <a:gd name="connsiteX64" fmla="*/ 1776287 w 4055284"/>
                <a:gd name="connsiteY64" fmla="*/ 3645096 h 4105394"/>
                <a:gd name="connsiteX65" fmla="*/ 2594683 w 4055284"/>
                <a:gd name="connsiteY65" fmla="*/ 3173906 h 4105394"/>
                <a:gd name="connsiteX66" fmla="*/ 2661444 w 4055284"/>
                <a:gd name="connsiteY66" fmla="*/ 3057187 h 4105394"/>
                <a:gd name="connsiteX67" fmla="*/ 2661671 w 4055284"/>
                <a:gd name="connsiteY67" fmla="*/ 1951762 h 4105394"/>
                <a:gd name="connsiteX68" fmla="*/ 2431867 w 4055284"/>
                <a:gd name="connsiteY68" fmla="*/ 2549663 h 4105394"/>
                <a:gd name="connsiteX69" fmla="*/ 2431867 w 4055284"/>
                <a:gd name="connsiteY69" fmla="*/ 2955682 h 4105394"/>
                <a:gd name="connsiteX70" fmla="*/ 1639812 w 4055284"/>
                <a:gd name="connsiteY70" fmla="*/ 3411658 h 4105394"/>
                <a:gd name="connsiteX71" fmla="*/ 587524 w 4055284"/>
                <a:gd name="connsiteY71" fmla="*/ 3130760 h 4105394"/>
                <a:gd name="connsiteX72" fmla="*/ 588887 w 4055284"/>
                <a:gd name="connsiteY72" fmla="*/ 3130760 h 4105394"/>
                <a:gd name="connsiteX73" fmla="*/ 496920 w 4055284"/>
                <a:gd name="connsiteY73" fmla="*/ 2616425 h 4105394"/>
                <a:gd name="connsiteX74" fmla="*/ 520536 w 4055284"/>
                <a:gd name="connsiteY74" fmla="*/ 2630277 h 4105394"/>
                <a:gd name="connsiteX75" fmla="*/ 1338932 w 4055284"/>
                <a:gd name="connsiteY75" fmla="*/ 3103057 h 4105394"/>
                <a:gd name="connsiteX76" fmla="*/ 1473817 w 4055284"/>
                <a:gd name="connsiteY76" fmla="*/ 3103057 h 4105394"/>
                <a:gd name="connsiteX77" fmla="*/ 2431867 w 4055284"/>
                <a:gd name="connsiteY77" fmla="*/ 2549663 h 410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4055284" h="4105394">
                  <a:moveTo>
                    <a:pt x="1812620" y="11"/>
                  </a:moveTo>
                  <a:cubicBezTo>
                    <a:pt x="1363002" y="11"/>
                    <a:pt x="963569" y="289084"/>
                    <a:pt x="824369" y="715994"/>
                  </a:cubicBezTo>
                  <a:cubicBezTo>
                    <a:pt x="535296" y="775489"/>
                    <a:pt x="285735" y="956244"/>
                    <a:pt x="139496" y="1212390"/>
                  </a:cubicBezTo>
                  <a:cubicBezTo>
                    <a:pt x="-85994" y="1601605"/>
                    <a:pt x="-34447" y="2090962"/>
                    <a:pt x="267569" y="2424542"/>
                  </a:cubicBezTo>
                  <a:cubicBezTo>
                    <a:pt x="174239" y="2704077"/>
                    <a:pt x="206257" y="3009727"/>
                    <a:pt x="355222" y="3262921"/>
                  </a:cubicBezTo>
                  <a:cubicBezTo>
                    <a:pt x="579350" y="3653498"/>
                    <a:pt x="1030330" y="3853782"/>
                    <a:pt x="1471546" y="3760680"/>
                  </a:cubicBezTo>
                  <a:cubicBezTo>
                    <a:pt x="1667062" y="3980947"/>
                    <a:pt x="1947960" y="4106522"/>
                    <a:pt x="2242709" y="4105387"/>
                  </a:cubicBezTo>
                  <a:cubicBezTo>
                    <a:pt x="2692327" y="4105387"/>
                    <a:pt x="3091761" y="3816314"/>
                    <a:pt x="3231188" y="3389404"/>
                  </a:cubicBezTo>
                  <a:cubicBezTo>
                    <a:pt x="3520714" y="3329682"/>
                    <a:pt x="3769821" y="3148927"/>
                    <a:pt x="3914698" y="2893235"/>
                  </a:cubicBezTo>
                  <a:cubicBezTo>
                    <a:pt x="4141550" y="2504020"/>
                    <a:pt x="4090003" y="2014663"/>
                    <a:pt x="3787987" y="1680856"/>
                  </a:cubicBezTo>
                  <a:lnTo>
                    <a:pt x="3787987" y="1679493"/>
                  </a:lnTo>
                  <a:cubicBezTo>
                    <a:pt x="3881317" y="1399958"/>
                    <a:pt x="3849299" y="1094082"/>
                    <a:pt x="3700334" y="839752"/>
                  </a:cubicBezTo>
                  <a:cubicBezTo>
                    <a:pt x="3476207" y="450537"/>
                    <a:pt x="3025226" y="250253"/>
                    <a:pt x="2585373" y="343356"/>
                  </a:cubicBezTo>
                  <a:cubicBezTo>
                    <a:pt x="2388722" y="123542"/>
                    <a:pt x="2107370" y="-1351"/>
                    <a:pt x="1812620" y="11"/>
                  </a:cubicBezTo>
                  <a:close/>
                  <a:moveTo>
                    <a:pt x="1812620" y="266830"/>
                  </a:moveTo>
                  <a:lnTo>
                    <a:pt x="1811257" y="268192"/>
                  </a:lnTo>
                  <a:cubicBezTo>
                    <a:pt x="1992240" y="268192"/>
                    <a:pt x="2166183" y="330639"/>
                    <a:pt x="2305383" y="446223"/>
                  </a:cubicBezTo>
                  <a:cubicBezTo>
                    <a:pt x="2299706" y="448948"/>
                    <a:pt x="2288579" y="455987"/>
                    <a:pt x="2280405" y="460075"/>
                  </a:cubicBezTo>
                  <a:lnTo>
                    <a:pt x="1461782" y="931492"/>
                  </a:lnTo>
                  <a:cubicBezTo>
                    <a:pt x="1419999" y="955109"/>
                    <a:pt x="1395020" y="999616"/>
                    <a:pt x="1395020" y="1048211"/>
                  </a:cubicBezTo>
                  <a:lnTo>
                    <a:pt x="1395020" y="2154771"/>
                  </a:lnTo>
                  <a:lnTo>
                    <a:pt x="1042819" y="1951762"/>
                  </a:lnTo>
                  <a:lnTo>
                    <a:pt x="1042819" y="1037084"/>
                  </a:lnTo>
                  <a:cubicBezTo>
                    <a:pt x="1042592" y="612218"/>
                    <a:pt x="1387073" y="267511"/>
                    <a:pt x="1812620" y="266830"/>
                  </a:cubicBezTo>
                  <a:close/>
                  <a:moveTo>
                    <a:pt x="2798601" y="589056"/>
                  </a:moveTo>
                  <a:cubicBezTo>
                    <a:pt x="3074730" y="588602"/>
                    <a:pt x="3329967" y="735523"/>
                    <a:pt x="3467805" y="974638"/>
                  </a:cubicBezTo>
                  <a:cubicBezTo>
                    <a:pt x="3556820" y="1130414"/>
                    <a:pt x="3590201" y="1312532"/>
                    <a:pt x="3559545" y="1488973"/>
                  </a:cubicBezTo>
                  <a:cubicBezTo>
                    <a:pt x="3553868" y="1484886"/>
                    <a:pt x="3542968" y="1479209"/>
                    <a:pt x="3535929" y="1475121"/>
                  </a:cubicBezTo>
                  <a:lnTo>
                    <a:pt x="2717533" y="1002341"/>
                  </a:lnTo>
                  <a:cubicBezTo>
                    <a:pt x="2675751" y="978725"/>
                    <a:pt x="2624431" y="978725"/>
                    <a:pt x="2582648" y="1002341"/>
                  </a:cubicBezTo>
                  <a:lnTo>
                    <a:pt x="1623463" y="1555735"/>
                  </a:lnTo>
                  <a:lnTo>
                    <a:pt x="1623463" y="1149716"/>
                  </a:lnTo>
                  <a:lnTo>
                    <a:pt x="2415290" y="692377"/>
                  </a:lnTo>
                  <a:cubicBezTo>
                    <a:pt x="2531782" y="624935"/>
                    <a:pt x="2663942" y="589283"/>
                    <a:pt x="2798601" y="589056"/>
                  </a:cubicBezTo>
                  <a:close/>
                  <a:moveTo>
                    <a:pt x="774184" y="1009154"/>
                  </a:moveTo>
                  <a:lnTo>
                    <a:pt x="774184" y="1980828"/>
                  </a:lnTo>
                  <a:cubicBezTo>
                    <a:pt x="774184" y="2029423"/>
                    <a:pt x="799163" y="2072569"/>
                    <a:pt x="840946" y="2097547"/>
                  </a:cubicBezTo>
                  <a:lnTo>
                    <a:pt x="1798541" y="2649351"/>
                  </a:lnTo>
                  <a:lnTo>
                    <a:pt x="1444978" y="2853723"/>
                  </a:lnTo>
                  <a:lnTo>
                    <a:pt x="654286" y="2397747"/>
                  </a:lnTo>
                  <a:cubicBezTo>
                    <a:pt x="286417" y="2184746"/>
                    <a:pt x="160614" y="1714464"/>
                    <a:pt x="373161" y="1346821"/>
                  </a:cubicBezTo>
                  <a:cubicBezTo>
                    <a:pt x="463312" y="1191045"/>
                    <a:pt x="605010" y="1071601"/>
                    <a:pt x="774184" y="1009154"/>
                  </a:cubicBezTo>
                  <a:close/>
                  <a:moveTo>
                    <a:pt x="2608762" y="1249858"/>
                  </a:moveTo>
                  <a:lnTo>
                    <a:pt x="3400816" y="1705835"/>
                  </a:lnTo>
                  <a:cubicBezTo>
                    <a:pt x="3769821" y="1918608"/>
                    <a:pt x="3894942" y="2388437"/>
                    <a:pt x="3681941" y="2756760"/>
                  </a:cubicBezTo>
                  <a:lnTo>
                    <a:pt x="3683303" y="2758122"/>
                  </a:lnTo>
                  <a:cubicBezTo>
                    <a:pt x="3592926" y="2913899"/>
                    <a:pt x="3450774" y="3033343"/>
                    <a:pt x="3282508" y="3094655"/>
                  </a:cubicBezTo>
                  <a:lnTo>
                    <a:pt x="3282508" y="2122753"/>
                  </a:lnTo>
                  <a:cubicBezTo>
                    <a:pt x="3282508" y="2074158"/>
                    <a:pt x="3257529" y="2029650"/>
                    <a:pt x="3215746" y="2006034"/>
                  </a:cubicBezTo>
                  <a:lnTo>
                    <a:pt x="2256788" y="1452641"/>
                  </a:lnTo>
                  <a:lnTo>
                    <a:pt x="2608762" y="1249858"/>
                  </a:lnTo>
                  <a:close/>
                  <a:moveTo>
                    <a:pt x="2026983" y="1584801"/>
                  </a:moveTo>
                  <a:lnTo>
                    <a:pt x="2430731" y="1818239"/>
                  </a:lnTo>
                  <a:lnTo>
                    <a:pt x="2430731" y="2283980"/>
                  </a:lnTo>
                  <a:lnTo>
                    <a:pt x="2026983" y="2517418"/>
                  </a:lnTo>
                  <a:lnTo>
                    <a:pt x="1623236" y="2283980"/>
                  </a:lnTo>
                  <a:lnTo>
                    <a:pt x="1623236" y="1818239"/>
                  </a:lnTo>
                  <a:lnTo>
                    <a:pt x="2026983" y="1584801"/>
                  </a:lnTo>
                  <a:close/>
                  <a:moveTo>
                    <a:pt x="2661671" y="1951762"/>
                  </a:moveTo>
                  <a:lnTo>
                    <a:pt x="3013872" y="2154771"/>
                  </a:lnTo>
                  <a:lnTo>
                    <a:pt x="3013872" y="3068086"/>
                  </a:lnTo>
                  <a:cubicBezTo>
                    <a:pt x="3013872" y="3493407"/>
                    <a:pt x="2668711" y="3838341"/>
                    <a:pt x="2244072" y="3838341"/>
                  </a:cubicBezTo>
                  <a:lnTo>
                    <a:pt x="2244072" y="3836979"/>
                  </a:lnTo>
                  <a:cubicBezTo>
                    <a:pt x="2064451" y="3836979"/>
                    <a:pt x="1889146" y="3774304"/>
                    <a:pt x="1751309" y="3658948"/>
                  </a:cubicBezTo>
                  <a:cubicBezTo>
                    <a:pt x="1756986" y="3656223"/>
                    <a:pt x="1769475" y="3649183"/>
                    <a:pt x="1776287" y="3645096"/>
                  </a:cubicBezTo>
                  <a:lnTo>
                    <a:pt x="2594683" y="3173906"/>
                  </a:lnTo>
                  <a:cubicBezTo>
                    <a:pt x="2636466" y="3150289"/>
                    <a:pt x="2662807" y="3105782"/>
                    <a:pt x="2661444" y="3057187"/>
                  </a:cubicBezTo>
                  <a:lnTo>
                    <a:pt x="2661671" y="1951762"/>
                  </a:lnTo>
                  <a:close/>
                  <a:moveTo>
                    <a:pt x="2431867" y="2549663"/>
                  </a:moveTo>
                  <a:lnTo>
                    <a:pt x="2431867" y="2955682"/>
                  </a:lnTo>
                  <a:lnTo>
                    <a:pt x="1639812" y="3411658"/>
                  </a:lnTo>
                  <a:cubicBezTo>
                    <a:pt x="1270808" y="3623069"/>
                    <a:pt x="800525" y="3497948"/>
                    <a:pt x="587524" y="3130760"/>
                  </a:cubicBezTo>
                  <a:lnTo>
                    <a:pt x="588887" y="3130760"/>
                  </a:lnTo>
                  <a:cubicBezTo>
                    <a:pt x="498509" y="2976346"/>
                    <a:pt x="466264" y="2792866"/>
                    <a:pt x="496920" y="2616425"/>
                  </a:cubicBezTo>
                  <a:cubicBezTo>
                    <a:pt x="502597" y="2620512"/>
                    <a:pt x="513724" y="2626189"/>
                    <a:pt x="520536" y="2630277"/>
                  </a:cubicBezTo>
                  <a:lnTo>
                    <a:pt x="1338932" y="3103057"/>
                  </a:lnTo>
                  <a:cubicBezTo>
                    <a:pt x="1380714" y="3126673"/>
                    <a:pt x="1432034" y="3126673"/>
                    <a:pt x="1473817" y="3103057"/>
                  </a:cubicBezTo>
                  <a:lnTo>
                    <a:pt x="2431867" y="2549663"/>
                  </a:lnTo>
                  <a:close/>
                </a:path>
              </a:pathLst>
            </a:custGeom>
            <a:solidFill>
              <a:schemeClr val="tx1"/>
            </a:solidFill>
            <a:ln w="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6C9A1268-DDD1-40AF-8F08-E77931196EB7}"/>
              </a:ext>
            </a:extLst>
          </p:cNvPr>
          <p:cNvSpPr txBox="1"/>
          <p:nvPr/>
        </p:nvSpPr>
        <p:spPr>
          <a:xfrm>
            <a:off x="549665" y="7794218"/>
            <a:ext cx="1809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2"/>
              </a:rPr>
              <a:t>http://automatacore.com</a:t>
            </a:r>
            <a:endParaRPr lang="es-ES" sz="14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D566EE-BB1E-4D54-BFE6-20512E7D5DC8}"/>
              </a:ext>
            </a:extLst>
          </p:cNvPr>
          <p:cNvSpPr txBox="1"/>
          <p:nvPr/>
        </p:nvSpPr>
        <p:spPr>
          <a:xfrm>
            <a:off x="549665" y="1040139"/>
            <a:ext cx="175155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En el caso del </a:t>
            </a:r>
            <a:r>
              <a:rPr lang="es-ES" sz="6600" b="1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Proyecto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878D21C-6319-421B-AE47-56FD88D7FF9A}"/>
              </a:ext>
            </a:extLst>
          </p:cNvPr>
          <p:cNvSpPr txBox="1"/>
          <p:nvPr/>
        </p:nvSpPr>
        <p:spPr>
          <a:xfrm>
            <a:off x="14481543" y="2732311"/>
            <a:ext cx="6167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accent4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Respuesta</a:t>
            </a:r>
            <a:endParaRPr lang="en-US" sz="13800" dirty="0">
              <a:solidFill>
                <a:schemeClr val="accent4"/>
              </a:solidFill>
              <a:latin typeface="Raleway Light" panose="020B0403030101060003" pitchFamily="34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12AE535-EDD1-461C-905D-FA9ABA5E52DE}"/>
              </a:ext>
            </a:extLst>
          </p:cNvPr>
          <p:cNvCxnSpPr>
            <a:cxnSpLocks/>
          </p:cNvCxnSpPr>
          <p:nvPr/>
        </p:nvCxnSpPr>
        <p:spPr>
          <a:xfrm>
            <a:off x="3636335" y="3204612"/>
            <a:ext cx="1937988" cy="0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9DA0D6E-BBEC-442E-9D31-B38719A28F9E}"/>
              </a:ext>
            </a:extLst>
          </p:cNvPr>
          <p:cNvCxnSpPr>
            <a:cxnSpLocks/>
          </p:cNvCxnSpPr>
          <p:nvPr/>
        </p:nvCxnSpPr>
        <p:spPr>
          <a:xfrm>
            <a:off x="7948246" y="3204612"/>
            <a:ext cx="7947837" cy="0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79B1F05-9FEC-4ACE-9CC1-F1EF68A117AD}"/>
              </a:ext>
            </a:extLst>
          </p:cNvPr>
          <p:cNvSpPr txBox="1"/>
          <p:nvPr/>
        </p:nvSpPr>
        <p:spPr>
          <a:xfrm>
            <a:off x="7948246" y="4442937"/>
            <a:ext cx="112541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>
                <a:solidFill>
                  <a:schemeClr val="accent3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Tipo de Documento?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>
                <a:solidFill>
                  <a:schemeClr val="accent3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Enfoque: Crítico, Descriptivo  o especulativo?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>
                <a:solidFill>
                  <a:schemeClr val="accent3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Especificaciones: Disciplinas, campos?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>
                <a:solidFill>
                  <a:schemeClr val="accent3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Cantidad de Contenido</a:t>
            </a:r>
          </a:p>
        </p:txBody>
      </p:sp>
    </p:spTree>
    <p:extLst>
      <p:ext uri="{BB962C8B-B14F-4D97-AF65-F5344CB8AC3E}">
        <p14:creationId xmlns:p14="http://schemas.microsoft.com/office/powerpoint/2010/main" val="47992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FA871EC-B3E8-4394-894C-6425D1BCCF3A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rgbClr val="1F2024"/>
                </a:solidFill>
              </a:rPr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1B91E70-143D-41DA-8D46-7EA5ABDAAF96}"/>
              </a:ext>
            </a:extLst>
          </p:cNvPr>
          <p:cNvSpPr txBox="1"/>
          <p:nvPr/>
        </p:nvSpPr>
        <p:spPr>
          <a:xfrm>
            <a:off x="75314" y="2732311"/>
            <a:ext cx="3561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accent4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PROMPT</a:t>
            </a:r>
            <a:endParaRPr lang="en-US" sz="13800" dirty="0">
              <a:solidFill>
                <a:schemeClr val="accent4"/>
              </a:solidFill>
              <a:latin typeface="Raleway Light" panose="020B0403030101060003" pitchFamily="34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A41F600-644B-4C39-B13A-CD4F0137D6C8}"/>
              </a:ext>
            </a:extLst>
          </p:cNvPr>
          <p:cNvGrpSpPr/>
          <p:nvPr/>
        </p:nvGrpSpPr>
        <p:grpSpPr>
          <a:xfrm>
            <a:off x="11803819" y="2433576"/>
            <a:ext cx="1633726" cy="1634406"/>
            <a:chOff x="875558" y="777506"/>
            <a:chExt cx="5458998" cy="5461269"/>
          </a:xfrm>
        </p:grpSpPr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3554C887-6D02-4F6F-9309-2434150CF20B}"/>
                </a:ext>
              </a:extLst>
            </p:cNvPr>
            <p:cNvSpPr/>
            <p:nvPr/>
          </p:nvSpPr>
          <p:spPr>
            <a:xfrm>
              <a:off x="875558" y="777506"/>
              <a:ext cx="5458998" cy="5461269"/>
            </a:xfrm>
            <a:custGeom>
              <a:avLst/>
              <a:gdLst>
                <a:gd name="connsiteX0" fmla="*/ 0 w 5458998"/>
                <a:gd name="connsiteY0" fmla="*/ 1311159 h 5461269"/>
                <a:gd name="connsiteX1" fmla="*/ 1311159 w 5458998"/>
                <a:gd name="connsiteY1" fmla="*/ 0 h 5461269"/>
                <a:gd name="connsiteX2" fmla="*/ 4147613 w 5458998"/>
                <a:gd name="connsiteY2" fmla="*/ 0 h 5461269"/>
                <a:gd name="connsiteX3" fmla="*/ 5458999 w 5458998"/>
                <a:gd name="connsiteY3" fmla="*/ 1311159 h 5461269"/>
                <a:gd name="connsiteX4" fmla="*/ 5458999 w 5458998"/>
                <a:gd name="connsiteY4" fmla="*/ 5461269 h 5461269"/>
                <a:gd name="connsiteX5" fmla="*/ 1311159 w 5458998"/>
                <a:gd name="connsiteY5" fmla="*/ 5461269 h 5461269"/>
                <a:gd name="connsiteX6" fmla="*/ 0 w 5458998"/>
                <a:gd name="connsiteY6" fmla="*/ 4150111 h 5461269"/>
                <a:gd name="connsiteX7" fmla="*/ 0 w 5458998"/>
                <a:gd name="connsiteY7" fmla="*/ 1311159 h 546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58998" h="5461269">
                  <a:moveTo>
                    <a:pt x="0" y="1311159"/>
                  </a:moveTo>
                  <a:cubicBezTo>
                    <a:pt x="0" y="587001"/>
                    <a:pt x="587001" y="0"/>
                    <a:pt x="1311159" y="0"/>
                  </a:cubicBezTo>
                  <a:lnTo>
                    <a:pt x="4147613" y="0"/>
                  </a:lnTo>
                  <a:cubicBezTo>
                    <a:pt x="4871997" y="0"/>
                    <a:pt x="5458999" y="587001"/>
                    <a:pt x="5458999" y="1311159"/>
                  </a:cubicBezTo>
                  <a:lnTo>
                    <a:pt x="5458999" y="5461269"/>
                  </a:lnTo>
                  <a:lnTo>
                    <a:pt x="1311159" y="5461269"/>
                  </a:lnTo>
                  <a:cubicBezTo>
                    <a:pt x="587001" y="5461269"/>
                    <a:pt x="0" y="4874268"/>
                    <a:pt x="0" y="4150111"/>
                  </a:cubicBezTo>
                  <a:lnTo>
                    <a:pt x="0" y="1311159"/>
                  </a:lnTo>
                  <a:close/>
                </a:path>
              </a:pathLst>
            </a:custGeom>
            <a:solidFill>
              <a:schemeClr val="accent4"/>
            </a:solidFill>
            <a:ln w="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3EA582B6-2940-48D5-BA73-707CD686A5BB}"/>
                </a:ext>
              </a:extLst>
            </p:cNvPr>
            <p:cNvSpPr/>
            <p:nvPr/>
          </p:nvSpPr>
          <p:spPr>
            <a:xfrm>
              <a:off x="1575122" y="1454420"/>
              <a:ext cx="4055284" cy="4105394"/>
            </a:xfrm>
            <a:custGeom>
              <a:avLst/>
              <a:gdLst>
                <a:gd name="connsiteX0" fmla="*/ 1812620 w 4055284"/>
                <a:gd name="connsiteY0" fmla="*/ 11 h 4105394"/>
                <a:gd name="connsiteX1" fmla="*/ 824369 w 4055284"/>
                <a:gd name="connsiteY1" fmla="*/ 715994 h 4105394"/>
                <a:gd name="connsiteX2" fmla="*/ 139496 w 4055284"/>
                <a:gd name="connsiteY2" fmla="*/ 1212390 h 4105394"/>
                <a:gd name="connsiteX3" fmla="*/ 267569 w 4055284"/>
                <a:gd name="connsiteY3" fmla="*/ 2424542 h 4105394"/>
                <a:gd name="connsiteX4" fmla="*/ 355222 w 4055284"/>
                <a:gd name="connsiteY4" fmla="*/ 3262921 h 4105394"/>
                <a:gd name="connsiteX5" fmla="*/ 1471546 w 4055284"/>
                <a:gd name="connsiteY5" fmla="*/ 3760680 h 4105394"/>
                <a:gd name="connsiteX6" fmla="*/ 2242709 w 4055284"/>
                <a:gd name="connsiteY6" fmla="*/ 4105387 h 4105394"/>
                <a:gd name="connsiteX7" fmla="*/ 3231188 w 4055284"/>
                <a:gd name="connsiteY7" fmla="*/ 3389404 h 4105394"/>
                <a:gd name="connsiteX8" fmla="*/ 3914698 w 4055284"/>
                <a:gd name="connsiteY8" fmla="*/ 2893235 h 4105394"/>
                <a:gd name="connsiteX9" fmla="*/ 3787987 w 4055284"/>
                <a:gd name="connsiteY9" fmla="*/ 1680856 h 4105394"/>
                <a:gd name="connsiteX10" fmla="*/ 3787987 w 4055284"/>
                <a:gd name="connsiteY10" fmla="*/ 1679493 h 4105394"/>
                <a:gd name="connsiteX11" fmla="*/ 3700334 w 4055284"/>
                <a:gd name="connsiteY11" fmla="*/ 839752 h 4105394"/>
                <a:gd name="connsiteX12" fmla="*/ 2585373 w 4055284"/>
                <a:gd name="connsiteY12" fmla="*/ 343356 h 4105394"/>
                <a:gd name="connsiteX13" fmla="*/ 1812620 w 4055284"/>
                <a:gd name="connsiteY13" fmla="*/ 11 h 4105394"/>
                <a:gd name="connsiteX14" fmla="*/ 1812620 w 4055284"/>
                <a:gd name="connsiteY14" fmla="*/ 266830 h 4105394"/>
                <a:gd name="connsiteX15" fmla="*/ 1811257 w 4055284"/>
                <a:gd name="connsiteY15" fmla="*/ 268192 h 4105394"/>
                <a:gd name="connsiteX16" fmla="*/ 2305383 w 4055284"/>
                <a:gd name="connsiteY16" fmla="*/ 446223 h 4105394"/>
                <a:gd name="connsiteX17" fmla="*/ 2280405 w 4055284"/>
                <a:gd name="connsiteY17" fmla="*/ 460075 h 4105394"/>
                <a:gd name="connsiteX18" fmla="*/ 1461782 w 4055284"/>
                <a:gd name="connsiteY18" fmla="*/ 931492 h 4105394"/>
                <a:gd name="connsiteX19" fmla="*/ 1395020 w 4055284"/>
                <a:gd name="connsiteY19" fmla="*/ 1048211 h 4105394"/>
                <a:gd name="connsiteX20" fmla="*/ 1395020 w 4055284"/>
                <a:gd name="connsiteY20" fmla="*/ 2154771 h 4105394"/>
                <a:gd name="connsiteX21" fmla="*/ 1042819 w 4055284"/>
                <a:gd name="connsiteY21" fmla="*/ 1951762 h 4105394"/>
                <a:gd name="connsiteX22" fmla="*/ 1042819 w 4055284"/>
                <a:gd name="connsiteY22" fmla="*/ 1037084 h 4105394"/>
                <a:gd name="connsiteX23" fmla="*/ 1812620 w 4055284"/>
                <a:gd name="connsiteY23" fmla="*/ 266830 h 4105394"/>
                <a:gd name="connsiteX24" fmla="*/ 2798601 w 4055284"/>
                <a:gd name="connsiteY24" fmla="*/ 589056 h 4105394"/>
                <a:gd name="connsiteX25" fmla="*/ 3467805 w 4055284"/>
                <a:gd name="connsiteY25" fmla="*/ 974638 h 4105394"/>
                <a:gd name="connsiteX26" fmla="*/ 3559545 w 4055284"/>
                <a:gd name="connsiteY26" fmla="*/ 1488973 h 4105394"/>
                <a:gd name="connsiteX27" fmla="*/ 3535929 w 4055284"/>
                <a:gd name="connsiteY27" fmla="*/ 1475121 h 4105394"/>
                <a:gd name="connsiteX28" fmla="*/ 2717533 w 4055284"/>
                <a:gd name="connsiteY28" fmla="*/ 1002341 h 4105394"/>
                <a:gd name="connsiteX29" fmla="*/ 2582648 w 4055284"/>
                <a:gd name="connsiteY29" fmla="*/ 1002341 h 4105394"/>
                <a:gd name="connsiteX30" fmla="*/ 1623463 w 4055284"/>
                <a:gd name="connsiteY30" fmla="*/ 1555735 h 4105394"/>
                <a:gd name="connsiteX31" fmla="*/ 1623463 w 4055284"/>
                <a:gd name="connsiteY31" fmla="*/ 1149716 h 4105394"/>
                <a:gd name="connsiteX32" fmla="*/ 2415290 w 4055284"/>
                <a:gd name="connsiteY32" fmla="*/ 692377 h 4105394"/>
                <a:gd name="connsiteX33" fmla="*/ 2798601 w 4055284"/>
                <a:gd name="connsiteY33" fmla="*/ 589056 h 4105394"/>
                <a:gd name="connsiteX34" fmla="*/ 774184 w 4055284"/>
                <a:gd name="connsiteY34" fmla="*/ 1009154 h 4105394"/>
                <a:gd name="connsiteX35" fmla="*/ 774184 w 4055284"/>
                <a:gd name="connsiteY35" fmla="*/ 1980828 h 4105394"/>
                <a:gd name="connsiteX36" fmla="*/ 840946 w 4055284"/>
                <a:gd name="connsiteY36" fmla="*/ 2097547 h 4105394"/>
                <a:gd name="connsiteX37" fmla="*/ 1798541 w 4055284"/>
                <a:gd name="connsiteY37" fmla="*/ 2649351 h 4105394"/>
                <a:gd name="connsiteX38" fmla="*/ 1444978 w 4055284"/>
                <a:gd name="connsiteY38" fmla="*/ 2853723 h 4105394"/>
                <a:gd name="connsiteX39" fmla="*/ 654286 w 4055284"/>
                <a:gd name="connsiteY39" fmla="*/ 2397747 h 4105394"/>
                <a:gd name="connsiteX40" fmla="*/ 373161 w 4055284"/>
                <a:gd name="connsiteY40" fmla="*/ 1346821 h 4105394"/>
                <a:gd name="connsiteX41" fmla="*/ 774184 w 4055284"/>
                <a:gd name="connsiteY41" fmla="*/ 1009154 h 4105394"/>
                <a:gd name="connsiteX42" fmla="*/ 2608762 w 4055284"/>
                <a:gd name="connsiteY42" fmla="*/ 1249858 h 4105394"/>
                <a:gd name="connsiteX43" fmla="*/ 3400816 w 4055284"/>
                <a:gd name="connsiteY43" fmla="*/ 1705835 h 4105394"/>
                <a:gd name="connsiteX44" fmla="*/ 3681941 w 4055284"/>
                <a:gd name="connsiteY44" fmla="*/ 2756760 h 4105394"/>
                <a:gd name="connsiteX45" fmla="*/ 3683303 w 4055284"/>
                <a:gd name="connsiteY45" fmla="*/ 2758122 h 4105394"/>
                <a:gd name="connsiteX46" fmla="*/ 3282508 w 4055284"/>
                <a:gd name="connsiteY46" fmla="*/ 3094655 h 4105394"/>
                <a:gd name="connsiteX47" fmla="*/ 3282508 w 4055284"/>
                <a:gd name="connsiteY47" fmla="*/ 2122753 h 4105394"/>
                <a:gd name="connsiteX48" fmla="*/ 3215746 w 4055284"/>
                <a:gd name="connsiteY48" fmla="*/ 2006034 h 4105394"/>
                <a:gd name="connsiteX49" fmla="*/ 2256788 w 4055284"/>
                <a:gd name="connsiteY49" fmla="*/ 1452641 h 4105394"/>
                <a:gd name="connsiteX50" fmla="*/ 2608762 w 4055284"/>
                <a:gd name="connsiteY50" fmla="*/ 1249858 h 4105394"/>
                <a:gd name="connsiteX51" fmla="*/ 2026983 w 4055284"/>
                <a:gd name="connsiteY51" fmla="*/ 1584801 h 4105394"/>
                <a:gd name="connsiteX52" fmla="*/ 2430731 w 4055284"/>
                <a:gd name="connsiteY52" fmla="*/ 1818239 h 4105394"/>
                <a:gd name="connsiteX53" fmla="*/ 2430731 w 4055284"/>
                <a:gd name="connsiteY53" fmla="*/ 2283980 h 4105394"/>
                <a:gd name="connsiteX54" fmla="*/ 2026983 w 4055284"/>
                <a:gd name="connsiteY54" fmla="*/ 2517418 h 4105394"/>
                <a:gd name="connsiteX55" fmla="*/ 1623236 w 4055284"/>
                <a:gd name="connsiteY55" fmla="*/ 2283980 h 4105394"/>
                <a:gd name="connsiteX56" fmla="*/ 1623236 w 4055284"/>
                <a:gd name="connsiteY56" fmla="*/ 1818239 h 4105394"/>
                <a:gd name="connsiteX57" fmla="*/ 2026983 w 4055284"/>
                <a:gd name="connsiteY57" fmla="*/ 1584801 h 4105394"/>
                <a:gd name="connsiteX58" fmla="*/ 2661671 w 4055284"/>
                <a:gd name="connsiteY58" fmla="*/ 1951762 h 4105394"/>
                <a:gd name="connsiteX59" fmla="*/ 3013872 w 4055284"/>
                <a:gd name="connsiteY59" fmla="*/ 2154771 h 4105394"/>
                <a:gd name="connsiteX60" fmla="*/ 3013872 w 4055284"/>
                <a:gd name="connsiteY60" fmla="*/ 3068086 h 4105394"/>
                <a:gd name="connsiteX61" fmla="*/ 2244072 w 4055284"/>
                <a:gd name="connsiteY61" fmla="*/ 3838341 h 4105394"/>
                <a:gd name="connsiteX62" fmla="*/ 2244072 w 4055284"/>
                <a:gd name="connsiteY62" fmla="*/ 3836979 h 4105394"/>
                <a:gd name="connsiteX63" fmla="*/ 1751309 w 4055284"/>
                <a:gd name="connsiteY63" fmla="*/ 3658948 h 4105394"/>
                <a:gd name="connsiteX64" fmla="*/ 1776287 w 4055284"/>
                <a:gd name="connsiteY64" fmla="*/ 3645096 h 4105394"/>
                <a:gd name="connsiteX65" fmla="*/ 2594683 w 4055284"/>
                <a:gd name="connsiteY65" fmla="*/ 3173906 h 4105394"/>
                <a:gd name="connsiteX66" fmla="*/ 2661444 w 4055284"/>
                <a:gd name="connsiteY66" fmla="*/ 3057187 h 4105394"/>
                <a:gd name="connsiteX67" fmla="*/ 2661671 w 4055284"/>
                <a:gd name="connsiteY67" fmla="*/ 1951762 h 4105394"/>
                <a:gd name="connsiteX68" fmla="*/ 2431867 w 4055284"/>
                <a:gd name="connsiteY68" fmla="*/ 2549663 h 4105394"/>
                <a:gd name="connsiteX69" fmla="*/ 2431867 w 4055284"/>
                <a:gd name="connsiteY69" fmla="*/ 2955682 h 4105394"/>
                <a:gd name="connsiteX70" fmla="*/ 1639812 w 4055284"/>
                <a:gd name="connsiteY70" fmla="*/ 3411658 h 4105394"/>
                <a:gd name="connsiteX71" fmla="*/ 587524 w 4055284"/>
                <a:gd name="connsiteY71" fmla="*/ 3130760 h 4105394"/>
                <a:gd name="connsiteX72" fmla="*/ 588887 w 4055284"/>
                <a:gd name="connsiteY72" fmla="*/ 3130760 h 4105394"/>
                <a:gd name="connsiteX73" fmla="*/ 496920 w 4055284"/>
                <a:gd name="connsiteY73" fmla="*/ 2616425 h 4105394"/>
                <a:gd name="connsiteX74" fmla="*/ 520536 w 4055284"/>
                <a:gd name="connsiteY74" fmla="*/ 2630277 h 4105394"/>
                <a:gd name="connsiteX75" fmla="*/ 1338932 w 4055284"/>
                <a:gd name="connsiteY75" fmla="*/ 3103057 h 4105394"/>
                <a:gd name="connsiteX76" fmla="*/ 1473817 w 4055284"/>
                <a:gd name="connsiteY76" fmla="*/ 3103057 h 4105394"/>
                <a:gd name="connsiteX77" fmla="*/ 2431867 w 4055284"/>
                <a:gd name="connsiteY77" fmla="*/ 2549663 h 410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4055284" h="4105394">
                  <a:moveTo>
                    <a:pt x="1812620" y="11"/>
                  </a:moveTo>
                  <a:cubicBezTo>
                    <a:pt x="1363002" y="11"/>
                    <a:pt x="963569" y="289084"/>
                    <a:pt x="824369" y="715994"/>
                  </a:cubicBezTo>
                  <a:cubicBezTo>
                    <a:pt x="535296" y="775489"/>
                    <a:pt x="285735" y="956244"/>
                    <a:pt x="139496" y="1212390"/>
                  </a:cubicBezTo>
                  <a:cubicBezTo>
                    <a:pt x="-85994" y="1601605"/>
                    <a:pt x="-34447" y="2090962"/>
                    <a:pt x="267569" y="2424542"/>
                  </a:cubicBezTo>
                  <a:cubicBezTo>
                    <a:pt x="174239" y="2704077"/>
                    <a:pt x="206257" y="3009727"/>
                    <a:pt x="355222" y="3262921"/>
                  </a:cubicBezTo>
                  <a:cubicBezTo>
                    <a:pt x="579350" y="3653498"/>
                    <a:pt x="1030330" y="3853782"/>
                    <a:pt x="1471546" y="3760680"/>
                  </a:cubicBezTo>
                  <a:cubicBezTo>
                    <a:pt x="1667062" y="3980947"/>
                    <a:pt x="1947960" y="4106522"/>
                    <a:pt x="2242709" y="4105387"/>
                  </a:cubicBezTo>
                  <a:cubicBezTo>
                    <a:pt x="2692327" y="4105387"/>
                    <a:pt x="3091761" y="3816314"/>
                    <a:pt x="3231188" y="3389404"/>
                  </a:cubicBezTo>
                  <a:cubicBezTo>
                    <a:pt x="3520714" y="3329682"/>
                    <a:pt x="3769821" y="3148927"/>
                    <a:pt x="3914698" y="2893235"/>
                  </a:cubicBezTo>
                  <a:cubicBezTo>
                    <a:pt x="4141550" y="2504020"/>
                    <a:pt x="4090003" y="2014663"/>
                    <a:pt x="3787987" y="1680856"/>
                  </a:cubicBezTo>
                  <a:lnTo>
                    <a:pt x="3787987" y="1679493"/>
                  </a:lnTo>
                  <a:cubicBezTo>
                    <a:pt x="3881317" y="1399958"/>
                    <a:pt x="3849299" y="1094082"/>
                    <a:pt x="3700334" y="839752"/>
                  </a:cubicBezTo>
                  <a:cubicBezTo>
                    <a:pt x="3476207" y="450537"/>
                    <a:pt x="3025226" y="250253"/>
                    <a:pt x="2585373" y="343356"/>
                  </a:cubicBezTo>
                  <a:cubicBezTo>
                    <a:pt x="2388722" y="123542"/>
                    <a:pt x="2107370" y="-1351"/>
                    <a:pt x="1812620" y="11"/>
                  </a:cubicBezTo>
                  <a:close/>
                  <a:moveTo>
                    <a:pt x="1812620" y="266830"/>
                  </a:moveTo>
                  <a:lnTo>
                    <a:pt x="1811257" y="268192"/>
                  </a:lnTo>
                  <a:cubicBezTo>
                    <a:pt x="1992240" y="268192"/>
                    <a:pt x="2166183" y="330639"/>
                    <a:pt x="2305383" y="446223"/>
                  </a:cubicBezTo>
                  <a:cubicBezTo>
                    <a:pt x="2299706" y="448948"/>
                    <a:pt x="2288579" y="455987"/>
                    <a:pt x="2280405" y="460075"/>
                  </a:cubicBezTo>
                  <a:lnTo>
                    <a:pt x="1461782" y="931492"/>
                  </a:lnTo>
                  <a:cubicBezTo>
                    <a:pt x="1419999" y="955109"/>
                    <a:pt x="1395020" y="999616"/>
                    <a:pt x="1395020" y="1048211"/>
                  </a:cubicBezTo>
                  <a:lnTo>
                    <a:pt x="1395020" y="2154771"/>
                  </a:lnTo>
                  <a:lnTo>
                    <a:pt x="1042819" y="1951762"/>
                  </a:lnTo>
                  <a:lnTo>
                    <a:pt x="1042819" y="1037084"/>
                  </a:lnTo>
                  <a:cubicBezTo>
                    <a:pt x="1042592" y="612218"/>
                    <a:pt x="1387073" y="267511"/>
                    <a:pt x="1812620" y="266830"/>
                  </a:cubicBezTo>
                  <a:close/>
                  <a:moveTo>
                    <a:pt x="2798601" y="589056"/>
                  </a:moveTo>
                  <a:cubicBezTo>
                    <a:pt x="3074730" y="588602"/>
                    <a:pt x="3329967" y="735523"/>
                    <a:pt x="3467805" y="974638"/>
                  </a:cubicBezTo>
                  <a:cubicBezTo>
                    <a:pt x="3556820" y="1130414"/>
                    <a:pt x="3590201" y="1312532"/>
                    <a:pt x="3559545" y="1488973"/>
                  </a:cubicBezTo>
                  <a:cubicBezTo>
                    <a:pt x="3553868" y="1484886"/>
                    <a:pt x="3542968" y="1479209"/>
                    <a:pt x="3535929" y="1475121"/>
                  </a:cubicBezTo>
                  <a:lnTo>
                    <a:pt x="2717533" y="1002341"/>
                  </a:lnTo>
                  <a:cubicBezTo>
                    <a:pt x="2675751" y="978725"/>
                    <a:pt x="2624431" y="978725"/>
                    <a:pt x="2582648" y="1002341"/>
                  </a:cubicBezTo>
                  <a:lnTo>
                    <a:pt x="1623463" y="1555735"/>
                  </a:lnTo>
                  <a:lnTo>
                    <a:pt x="1623463" y="1149716"/>
                  </a:lnTo>
                  <a:lnTo>
                    <a:pt x="2415290" y="692377"/>
                  </a:lnTo>
                  <a:cubicBezTo>
                    <a:pt x="2531782" y="624935"/>
                    <a:pt x="2663942" y="589283"/>
                    <a:pt x="2798601" y="589056"/>
                  </a:cubicBezTo>
                  <a:close/>
                  <a:moveTo>
                    <a:pt x="774184" y="1009154"/>
                  </a:moveTo>
                  <a:lnTo>
                    <a:pt x="774184" y="1980828"/>
                  </a:lnTo>
                  <a:cubicBezTo>
                    <a:pt x="774184" y="2029423"/>
                    <a:pt x="799163" y="2072569"/>
                    <a:pt x="840946" y="2097547"/>
                  </a:cubicBezTo>
                  <a:lnTo>
                    <a:pt x="1798541" y="2649351"/>
                  </a:lnTo>
                  <a:lnTo>
                    <a:pt x="1444978" y="2853723"/>
                  </a:lnTo>
                  <a:lnTo>
                    <a:pt x="654286" y="2397747"/>
                  </a:lnTo>
                  <a:cubicBezTo>
                    <a:pt x="286417" y="2184746"/>
                    <a:pt x="160614" y="1714464"/>
                    <a:pt x="373161" y="1346821"/>
                  </a:cubicBezTo>
                  <a:cubicBezTo>
                    <a:pt x="463312" y="1191045"/>
                    <a:pt x="605010" y="1071601"/>
                    <a:pt x="774184" y="1009154"/>
                  </a:cubicBezTo>
                  <a:close/>
                  <a:moveTo>
                    <a:pt x="2608762" y="1249858"/>
                  </a:moveTo>
                  <a:lnTo>
                    <a:pt x="3400816" y="1705835"/>
                  </a:lnTo>
                  <a:cubicBezTo>
                    <a:pt x="3769821" y="1918608"/>
                    <a:pt x="3894942" y="2388437"/>
                    <a:pt x="3681941" y="2756760"/>
                  </a:cubicBezTo>
                  <a:lnTo>
                    <a:pt x="3683303" y="2758122"/>
                  </a:lnTo>
                  <a:cubicBezTo>
                    <a:pt x="3592926" y="2913899"/>
                    <a:pt x="3450774" y="3033343"/>
                    <a:pt x="3282508" y="3094655"/>
                  </a:cubicBezTo>
                  <a:lnTo>
                    <a:pt x="3282508" y="2122753"/>
                  </a:lnTo>
                  <a:cubicBezTo>
                    <a:pt x="3282508" y="2074158"/>
                    <a:pt x="3257529" y="2029650"/>
                    <a:pt x="3215746" y="2006034"/>
                  </a:cubicBezTo>
                  <a:lnTo>
                    <a:pt x="2256788" y="1452641"/>
                  </a:lnTo>
                  <a:lnTo>
                    <a:pt x="2608762" y="1249858"/>
                  </a:lnTo>
                  <a:close/>
                  <a:moveTo>
                    <a:pt x="2026983" y="1584801"/>
                  </a:moveTo>
                  <a:lnTo>
                    <a:pt x="2430731" y="1818239"/>
                  </a:lnTo>
                  <a:lnTo>
                    <a:pt x="2430731" y="2283980"/>
                  </a:lnTo>
                  <a:lnTo>
                    <a:pt x="2026983" y="2517418"/>
                  </a:lnTo>
                  <a:lnTo>
                    <a:pt x="1623236" y="2283980"/>
                  </a:lnTo>
                  <a:lnTo>
                    <a:pt x="1623236" y="1818239"/>
                  </a:lnTo>
                  <a:lnTo>
                    <a:pt x="2026983" y="1584801"/>
                  </a:lnTo>
                  <a:close/>
                  <a:moveTo>
                    <a:pt x="2661671" y="1951762"/>
                  </a:moveTo>
                  <a:lnTo>
                    <a:pt x="3013872" y="2154771"/>
                  </a:lnTo>
                  <a:lnTo>
                    <a:pt x="3013872" y="3068086"/>
                  </a:lnTo>
                  <a:cubicBezTo>
                    <a:pt x="3013872" y="3493407"/>
                    <a:pt x="2668711" y="3838341"/>
                    <a:pt x="2244072" y="3838341"/>
                  </a:cubicBezTo>
                  <a:lnTo>
                    <a:pt x="2244072" y="3836979"/>
                  </a:lnTo>
                  <a:cubicBezTo>
                    <a:pt x="2064451" y="3836979"/>
                    <a:pt x="1889146" y="3774304"/>
                    <a:pt x="1751309" y="3658948"/>
                  </a:cubicBezTo>
                  <a:cubicBezTo>
                    <a:pt x="1756986" y="3656223"/>
                    <a:pt x="1769475" y="3649183"/>
                    <a:pt x="1776287" y="3645096"/>
                  </a:cubicBezTo>
                  <a:lnTo>
                    <a:pt x="2594683" y="3173906"/>
                  </a:lnTo>
                  <a:cubicBezTo>
                    <a:pt x="2636466" y="3150289"/>
                    <a:pt x="2662807" y="3105782"/>
                    <a:pt x="2661444" y="3057187"/>
                  </a:cubicBezTo>
                  <a:lnTo>
                    <a:pt x="2661671" y="1951762"/>
                  </a:lnTo>
                  <a:close/>
                  <a:moveTo>
                    <a:pt x="2431867" y="2549663"/>
                  </a:moveTo>
                  <a:lnTo>
                    <a:pt x="2431867" y="2955682"/>
                  </a:lnTo>
                  <a:lnTo>
                    <a:pt x="1639812" y="3411658"/>
                  </a:lnTo>
                  <a:cubicBezTo>
                    <a:pt x="1270808" y="3623069"/>
                    <a:pt x="800525" y="3497948"/>
                    <a:pt x="587524" y="3130760"/>
                  </a:cubicBezTo>
                  <a:lnTo>
                    <a:pt x="588887" y="3130760"/>
                  </a:lnTo>
                  <a:cubicBezTo>
                    <a:pt x="498509" y="2976346"/>
                    <a:pt x="466264" y="2792866"/>
                    <a:pt x="496920" y="2616425"/>
                  </a:cubicBezTo>
                  <a:cubicBezTo>
                    <a:pt x="502597" y="2620512"/>
                    <a:pt x="513724" y="2626189"/>
                    <a:pt x="520536" y="2630277"/>
                  </a:cubicBezTo>
                  <a:lnTo>
                    <a:pt x="1338932" y="3103057"/>
                  </a:lnTo>
                  <a:cubicBezTo>
                    <a:pt x="1380714" y="3126673"/>
                    <a:pt x="1432034" y="3126673"/>
                    <a:pt x="1473817" y="3103057"/>
                  </a:cubicBezTo>
                  <a:lnTo>
                    <a:pt x="2431867" y="2549663"/>
                  </a:lnTo>
                  <a:close/>
                </a:path>
              </a:pathLst>
            </a:custGeom>
            <a:solidFill>
              <a:schemeClr val="tx1"/>
            </a:solidFill>
            <a:ln w="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6C9A1268-DDD1-40AF-8F08-E77931196EB7}"/>
              </a:ext>
            </a:extLst>
          </p:cNvPr>
          <p:cNvSpPr txBox="1"/>
          <p:nvPr/>
        </p:nvSpPr>
        <p:spPr>
          <a:xfrm>
            <a:off x="549665" y="7794218"/>
            <a:ext cx="1809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2"/>
              </a:rPr>
              <a:t>http://automatacore.com</a:t>
            </a:r>
            <a:endParaRPr lang="es-ES" sz="14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D566EE-BB1E-4D54-BFE6-20512E7D5DC8}"/>
              </a:ext>
            </a:extLst>
          </p:cNvPr>
          <p:cNvSpPr txBox="1"/>
          <p:nvPr/>
        </p:nvSpPr>
        <p:spPr>
          <a:xfrm>
            <a:off x="549665" y="1040139"/>
            <a:ext cx="175155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En el caso del </a:t>
            </a:r>
            <a:r>
              <a:rPr lang="es-ES" sz="6600" b="1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Proyecto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878D21C-6319-421B-AE47-56FD88D7FF9A}"/>
              </a:ext>
            </a:extLst>
          </p:cNvPr>
          <p:cNvSpPr txBox="1"/>
          <p:nvPr/>
        </p:nvSpPr>
        <p:spPr>
          <a:xfrm>
            <a:off x="14481543" y="2732311"/>
            <a:ext cx="6167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accent4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Respuesta</a:t>
            </a:r>
            <a:endParaRPr lang="en-US" sz="13800" dirty="0">
              <a:solidFill>
                <a:schemeClr val="accent4"/>
              </a:solidFill>
              <a:latin typeface="Raleway Light" panose="020B0403030101060003" pitchFamily="34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12AE535-EDD1-461C-905D-FA9ABA5E52DE}"/>
              </a:ext>
            </a:extLst>
          </p:cNvPr>
          <p:cNvCxnSpPr>
            <a:cxnSpLocks/>
          </p:cNvCxnSpPr>
          <p:nvPr/>
        </p:nvCxnSpPr>
        <p:spPr>
          <a:xfrm>
            <a:off x="3636335" y="3204612"/>
            <a:ext cx="7899173" cy="0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9DA0D6E-BBEC-442E-9D31-B38719A28F9E}"/>
              </a:ext>
            </a:extLst>
          </p:cNvPr>
          <p:cNvCxnSpPr>
            <a:cxnSpLocks/>
          </p:cNvCxnSpPr>
          <p:nvPr/>
        </p:nvCxnSpPr>
        <p:spPr>
          <a:xfrm>
            <a:off x="13628077" y="3204612"/>
            <a:ext cx="2268006" cy="0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79B1F05-9FEC-4ACE-9CC1-F1EF68A117AD}"/>
              </a:ext>
            </a:extLst>
          </p:cNvPr>
          <p:cNvSpPr txBox="1"/>
          <p:nvPr/>
        </p:nvSpPr>
        <p:spPr>
          <a:xfrm>
            <a:off x="10816741" y="4880446"/>
            <a:ext cx="112541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Tipo de Documento?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Enfoque: Crítico, Descriptivo  o especulativo?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Especificaciones: Disciplinas, campos?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/>
                </a:solidFill>
                <a:latin typeface="Raleway Light" panose="020B0403030101060003" pitchFamily="34" charset="0"/>
                <a:ea typeface="Hack Nerd Font" panose="020B0609030202020204" pitchFamily="50" charset="0"/>
                <a:cs typeface="Hack Nerd Font" panose="020B0609030202020204" pitchFamily="50" charset="0"/>
              </a:rPr>
              <a:t>Cantidad de Contenido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AF991AE-A5FE-4473-BF71-758611DE446B}"/>
              </a:ext>
            </a:extLst>
          </p:cNvPr>
          <p:cNvSpPr txBox="1"/>
          <p:nvPr/>
        </p:nvSpPr>
        <p:spPr>
          <a:xfrm>
            <a:off x="549665" y="5024988"/>
            <a:ext cx="112541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/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MONOGRAFIA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/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DESCRIPTIVO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/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GENERAL MULTIDISCIPLINARIA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/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3 HOJAS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6BA78B8-B50D-4BB1-87FB-6EE41C209DCD}"/>
              </a:ext>
            </a:extLst>
          </p:cNvPr>
          <p:cNvCxnSpPr>
            <a:cxnSpLocks/>
          </p:cNvCxnSpPr>
          <p:nvPr/>
        </p:nvCxnSpPr>
        <p:spPr>
          <a:xfrm flipH="1">
            <a:off x="7967012" y="5165872"/>
            <a:ext cx="2680904" cy="0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20DDEC9-7DAA-40D3-A226-5E706308F473}"/>
              </a:ext>
            </a:extLst>
          </p:cNvPr>
          <p:cNvCxnSpPr>
            <a:cxnSpLocks/>
          </p:cNvCxnSpPr>
          <p:nvPr/>
        </p:nvCxnSpPr>
        <p:spPr>
          <a:xfrm flipH="1">
            <a:off x="7967012" y="5564457"/>
            <a:ext cx="2680904" cy="0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5272D6C-74AB-45F0-BBFE-BA38BE8E3507}"/>
              </a:ext>
            </a:extLst>
          </p:cNvPr>
          <p:cNvCxnSpPr>
            <a:cxnSpLocks/>
          </p:cNvCxnSpPr>
          <p:nvPr/>
        </p:nvCxnSpPr>
        <p:spPr>
          <a:xfrm flipH="1">
            <a:off x="7967012" y="5958232"/>
            <a:ext cx="2680904" cy="0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4C6E500-4961-474E-BA66-16B48ED075BF}"/>
              </a:ext>
            </a:extLst>
          </p:cNvPr>
          <p:cNvCxnSpPr>
            <a:cxnSpLocks/>
          </p:cNvCxnSpPr>
          <p:nvPr/>
        </p:nvCxnSpPr>
        <p:spPr>
          <a:xfrm flipH="1">
            <a:off x="7967012" y="6426103"/>
            <a:ext cx="2680904" cy="0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28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FA871EC-B3E8-4394-894C-6425D1BCCF3A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rgbClr val="1F2024"/>
                </a:solidFill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9A1268-DDD1-40AF-8F08-E77931196EB7}"/>
              </a:ext>
            </a:extLst>
          </p:cNvPr>
          <p:cNvSpPr txBox="1"/>
          <p:nvPr/>
        </p:nvSpPr>
        <p:spPr>
          <a:xfrm>
            <a:off x="549665" y="7794218"/>
            <a:ext cx="1809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2"/>
              </a:rPr>
              <a:t>http://automatacore.com</a:t>
            </a:r>
            <a:endParaRPr lang="es-ES" sz="14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D566EE-BB1E-4D54-BFE6-20512E7D5DC8}"/>
              </a:ext>
            </a:extLst>
          </p:cNvPr>
          <p:cNvSpPr txBox="1"/>
          <p:nvPr/>
        </p:nvSpPr>
        <p:spPr>
          <a:xfrm>
            <a:off x="843401" y="667349"/>
            <a:ext cx="17515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 err="1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Prompt</a:t>
            </a:r>
            <a:endParaRPr lang="es-ES" sz="8000" b="1" dirty="0">
              <a:solidFill>
                <a:schemeClr val="accent4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149442F-C675-47F6-98EB-E1237D78E5C3}"/>
              </a:ext>
            </a:extLst>
          </p:cNvPr>
          <p:cNvGrpSpPr/>
          <p:nvPr/>
        </p:nvGrpSpPr>
        <p:grpSpPr>
          <a:xfrm>
            <a:off x="977402" y="2214651"/>
            <a:ext cx="16714381" cy="2677852"/>
            <a:chOff x="1467293" y="2402957"/>
            <a:chExt cx="16714381" cy="267785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1877CDCE-1DA1-4BCB-AA02-2EE331761B82}"/>
                </a:ext>
              </a:extLst>
            </p:cNvPr>
            <p:cNvSpPr/>
            <p:nvPr/>
          </p:nvSpPr>
          <p:spPr>
            <a:xfrm>
              <a:off x="1467293" y="2402957"/>
              <a:ext cx="16714381" cy="2677852"/>
            </a:xfrm>
            <a:prstGeom prst="roundRect">
              <a:avLst>
                <a:gd name="adj" fmla="val 13111"/>
              </a:avLst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>
              <a:innerShdw blurRad="177800">
                <a:prstClr val="black">
                  <a:alpha val="1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endParaRPr lang="es-ES" dirty="0">
                <a:solidFill>
                  <a:srgbClr val="343541"/>
                </a:solidFill>
              </a:endParaRPr>
            </a:p>
            <a:p>
              <a:pPr lvl="1"/>
              <a:r>
                <a:rPr lang="es-ES" b="0" i="0" dirty="0">
                  <a:solidFill>
                    <a:srgbClr val="343541"/>
                  </a:solidFill>
                  <a:effectLst/>
                </a:rPr>
                <a:t>Genera un índice para  un monografía acerca de “Aplicaciones de Chatgpt”, el Índice  debe ser de una monografía con enfoque descriptivo y multidisciplinario </a:t>
              </a:r>
              <a:endParaRPr lang="es-ES" dirty="0"/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5077F944-F51C-4A1D-BB0F-C430DCA14BDA}"/>
                </a:ext>
              </a:extLst>
            </p:cNvPr>
            <p:cNvGrpSpPr/>
            <p:nvPr/>
          </p:nvGrpSpPr>
          <p:grpSpPr>
            <a:xfrm>
              <a:off x="1668743" y="2566730"/>
              <a:ext cx="280708" cy="280825"/>
              <a:chOff x="875558" y="777506"/>
              <a:chExt cx="5458998" cy="5461269"/>
            </a:xfrm>
          </p:grpSpPr>
          <p:sp>
            <p:nvSpPr>
              <p:cNvPr id="21" name="Forma libre: forma 20">
                <a:extLst>
                  <a:ext uri="{FF2B5EF4-FFF2-40B4-BE49-F238E27FC236}">
                    <a16:creationId xmlns:a16="http://schemas.microsoft.com/office/drawing/2014/main" id="{5DC99C66-23CA-4BDB-841E-A26D5B0AF563}"/>
                  </a:ext>
                </a:extLst>
              </p:cNvPr>
              <p:cNvSpPr/>
              <p:nvPr/>
            </p:nvSpPr>
            <p:spPr>
              <a:xfrm>
                <a:off x="875558" y="777506"/>
                <a:ext cx="5458998" cy="5461269"/>
              </a:xfrm>
              <a:custGeom>
                <a:avLst/>
                <a:gdLst>
                  <a:gd name="connsiteX0" fmla="*/ 0 w 5458998"/>
                  <a:gd name="connsiteY0" fmla="*/ 1311159 h 5461269"/>
                  <a:gd name="connsiteX1" fmla="*/ 1311159 w 5458998"/>
                  <a:gd name="connsiteY1" fmla="*/ 0 h 5461269"/>
                  <a:gd name="connsiteX2" fmla="*/ 4147613 w 5458998"/>
                  <a:gd name="connsiteY2" fmla="*/ 0 h 5461269"/>
                  <a:gd name="connsiteX3" fmla="*/ 5458999 w 5458998"/>
                  <a:gd name="connsiteY3" fmla="*/ 1311159 h 5461269"/>
                  <a:gd name="connsiteX4" fmla="*/ 5458999 w 5458998"/>
                  <a:gd name="connsiteY4" fmla="*/ 5461269 h 5461269"/>
                  <a:gd name="connsiteX5" fmla="*/ 1311159 w 5458998"/>
                  <a:gd name="connsiteY5" fmla="*/ 5461269 h 5461269"/>
                  <a:gd name="connsiteX6" fmla="*/ 0 w 5458998"/>
                  <a:gd name="connsiteY6" fmla="*/ 4150111 h 5461269"/>
                  <a:gd name="connsiteX7" fmla="*/ 0 w 5458998"/>
                  <a:gd name="connsiteY7" fmla="*/ 1311159 h 546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58998" h="5461269">
                    <a:moveTo>
                      <a:pt x="0" y="1311159"/>
                    </a:moveTo>
                    <a:cubicBezTo>
                      <a:pt x="0" y="587001"/>
                      <a:pt x="587001" y="0"/>
                      <a:pt x="1311159" y="0"/>
                    </a:cubicBezTo>
                    <a:lnTo>
                      <a:pt x="4147613" y="0"/>
                    </a:lnTo>
                    <a:cubicBezTo>
                      <a:pt x="4871997" y="0"/>
                      <a:pt x="5458999" y="587001"/>
                      <a:pt x="5458999" y="1311159"/>
                    </a:cubicBezTo>
                    <a:lnTo>
                      <a:pt x="5458999" y="5461269"/>
                    </a:lnTo>
                    <a:lnTo>
                      <a:pt x="1311159" y="5461269"/>
                    </a:lnTo>
                    <a:cubicBezTo>
                      <a:pt x="587001" y="5461269"/>
                      <a:pt x="0" y="4874268"/>
                      <a:pt x="0" y="4150111"/>
                    </a:cubicBezTo>
                    <a:lnTo>
                      <a:pt x="0" y="1311159"/>
                    </a:lnTo>
                    <a:close/>
                  </a:path>
                </a:pathLst>
              </a:custGeom>
              <a:solidFill>
                <a:schemeClr val="accent4"/>
              </a:solidFill>
              <a:ln w="22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" name="Forma libre: forma 21">
                <a:extLst>
                  <a:ext uri="{FF2B5EF4-FFF2-40B4-BE49-F238E27FC236}">
                    <a16:creationId xmlns:a16="http://schemas.microsoft.com/office/drawing/2014/main" id="{CC4AD9C5-C17E-4EFE-9C62-F5E8C4EDD92B}"/>
                  </a:ext>
                </a:extLst>
              </p:cNvPr>
              <p:cNvSpPr/>
              <p:nvPr/>
            </p:nvSpPr>
            <p:spPr>
              <a:xfrm>
                <a:off x="1575122" y="1454420"/>
                <a:ext cx="4055284" cy="4105394"/>
              </a:xfrm>
              <a:custGeom>
                <a:avLst/>
                <a:gdLst>
                  <a:gd name="connsiteX0" fmla="*/ 1812620 w 4055284"/>
                  <a:gd name="connsiteY0" fmla="*/ 11 h 4105394"/>
                  <a:gd name="connsiteX1" fmla="*/ 824369 w 4055284"/>
                  <a:gd name="connsiteY1" fmla="*/ 715994 h 4105394"/>
                  <a:gd name="connsiteX2" fmla="*/ 139496 w 4055284"/>
                  <a:gd name="connsiteY2" fmla="*/ 1212390 h 4105394"/>
                  <a:gd name="connsiteX3" fmla="*/ 267569 w 4055284"/>
                  <a:gd name="connsiteY3" fmla="*/ 2424542 h 4105394"/>
                  <a:gd name="connsiteX4" fmla="*/ 355222 w 4055284"/>
                  <a:gd name="connsiteY4" fmla="*/ 3262921 h 4105394"/>
                  <a:gd name="connsiteX5" fmla="*/ 1471546 w 4055284"/>
                  <a:gd name="connsiteY5" fmla="*/ 3760680 h 4105394"/>
                  <a:gd name="connsiteX6" fmla="*/ 2242709 w 4055284"/>
                  <a:gd name="connsiteY6" fmla="*/ 4105387 h 4105394"/>
                  <a:gd name="connsiteX7" fmla="*/ 3231188 w 4055284"/>
                  <a:gd name="connsiteY7" fmla="*/ 3389404 h 4105394"/>
                  <a:gd name="connsiteX8" fmla="*/ 3914698 w 4055284"/>
                  <a:gd name="connsiteY8" fmla="*/ 2893235 h 4105394"/>
                  <a:gd name="connsiteX9" fmla="*/ 3787987 w 4055284"/>
                  <a:gd name="connsiteY9" fmla="*/ 1680856 h 4105394"/>
                  <a:gd name="connsiteX10" fmla="*/ 3787987 w 4055284"/>
                  <a:gd name="connsiteY10" fmla="*/ 1679493 h 4105394"/>
                  <a:gd name="connsiteX11" fmla="*/ 3700334 w 4055284"/>
                  <a:gd name="connsiteY11" fmla="*/ 839752 h 4105394"/>
                  <a:gd name="connsiteX12" fmla="*/ 2585373 w 4055284"/>
                  <a:gd name="connsiteY12" fmla="*/ 343356 h 4105394"/>
                  <a:gd name="connsiteX13" fmla="*/ 1812620 w 4055284"/>
                  <a:gd name="connsiteY13" fmla="*/ 11 h 4105394"/>
                  <a:gd name="connsiteX14" fmla="*/ 1812620 w 4055284"/>
                  <a:gd name="connsiteY14" fmla="*/ 266830 h 4105394"/>
                  <a:gd name="connsiteX15" fmla="*/ 1811257 w 4055284"/>
                  <a:gd name="connsiteY15" fmla="*/ 268192 h 4105394"/>
                  <a:gd name="connsiteX16" fmla="*/ 2305383 w 4055284"/>
                  <a:gd name="connsiteY16" fmla="*/ 446223 h 4105394"/>
                  <a:gd name="connsiteX17" fmla="*/ 2280405 w 4055284"/>
                  <a:gd name="connsiteY17" fmla="*/ 460075 h 4105394"/>
                  <a:gd name="connsiteX18" fmla="*/ 1461782 w 4055284"/>
                  <a:gd name="connsiteY18" fmla="*/ 931492 h 4105394"/>
                  <a:gd name="connsiteX19" fmla="*/ 1395020 w 4055284"/>
                  <a:gd name="connsiteY19" fmla="*/ 1048211 h 4105394"/>
                  <a:gd name="connsiteX20" fmla="*/ 1395020 w 4055284"/>
                  <a:gd name="connsiteY20" fmla="*/ 2154771 h 4105394"/>
                  <a:gd name="connsiteX21" fmla="*/ 1042819 w 4055284"/>
                  <a:gd name="connsiteY21" fmla="*/ 1951762 h 4105394"/>
                  <a:gd name="connsiteX22" fmla="*/ 1042819 w 4055284"/>
                  <a:gd name="connsiteY22" fmla="*/ 1037084 h 4105394"/>
                  <a:gd name="connsiteX23" fmla="*/ 1812620 w 4055284"/>
                  <a:gd name="connsiteY23" fmla="*/ 266830 h 4105394"/>
                  <a:gd name="connsiteX24" fmla="*/ 2798601 w 4055284"/>
                  <a:gd name="connsiteY24" fmla="*/ 589056 h 4105394"/>
                  <a:gd name="connsiteX25" fmla="*/ 3467805 w 4055284"/>
                  <a:gd name="connsiteY25" fmla="*/ 974638 h 4105394"/>
                  <a:gd name="connsiteX26" fmla="*/ 3559545 w 4055284"/>
                  <a:gd name="connsiteY26" fmla="*/ 1488973 h 4105394"/>
                  <a:gd name="connsiteX27" fmla="*/ 3535929 w 4055284"/>
                  <a:gd name="connsiteY27" fmla="*/ 1475121 h 4105394"/>
                  <a:gd name="connsiteX28" fmla="*/ 2717533 w 4055284"/>
                  <a:gd name="connsiteY28" fmla="*/ 1002341 h 4105394"/>
                  <a:gd name="connsiteX29" fmla="*/ 2582648 w 4055284"/>
                  <a:gd name="connsiteY29" fmla="*/ 1002341 h 4105394"/>
                  <a:gd name="connsiteX30" fmla="*/ 1623463 w 4055284"/>
                  <a:gd name="connsiteY30" fmla="*/ 1555735 h 4105394"/>
                  <a:gd name="connsiteX31" fmla="*/ 1623463 w 4055284"/>
                  <a:gd name="connsiteY31" fmla="*/ 1149716 h 4105394"/>
                  <a:gd name="connsiteX32" fmla="*/ 2415290 w 4055284"/>
                  <a:gd name="connsiteY32" fmla="*/ 692377 h 4105394"/>
                  <a:gd name="connsiteX33" fmla="*/ 2798601 w 4055284"/>
                  <a:gd name="connsiteY33" fmla="*/ 589056 h 4105394"/>
                  <a:gd name="connsiteX34" fmla="*/ 774184 w 4055284"/>
                  <a:gd name="connsiteY34" fmla="*/ 1009154 h 4105394"/>
                  <a:gd name="connsiteX35" fmla="*/ 774184 w 4055284"/>
                  <a:gd name="connsiteY35" fmla="*/ 1980828 h 4105394"/>
                  <a:gd name="connsiteX36" fmla="*/ 840946 w 4055284"/>
                  <a:gd name="connsiteY36" fmla="*/ 2097547 h 4105394"/>
                  <a:gd name="connsiteX37" fmla="*/ 1798541 w 4055284"/>
                  <a:gd name="connsiteY37" fmla="*/ 2649351 h 4105394"/>
                  <a:gd name="connsiteX38" fmla="*/ 1444978 w 4055284"/>
                  <a:gd name="connsiteY38" fmla="*/ 2853723 h 4105394"/>
                  <a:gd name="connsiteX39" fmla="*/ 654286 w 4055284"/>
                  <a:gd name="connsiteY39" fmla="*/ 2397747 h 4105394"/>
                  <a:gd name="connsiteX40" fmla="*/ 373161 w 4055284"/>
                  <a:gd name="connsiteY40" fmla="*/ 1346821 h 4105394"/>
                  <a:gd name="connsiteX41" fmla="*/ 774184 w 4055284"/>
                  <a:gd name="connsiteY41" fmla="*/ 1009154 h 4105394"/>
                  <a:gd name="connsiteX42" fmla="*/ 2608762 w 4055284"/>
                  <a:gd name="connsiteY42" fmla="*/ 1249858 h 4105394"/>
                  <a:gd name="connsiteX43" fmla="*/ 3400816 w 4055284"/>
                  <a:gd name="connsiteY43" fmla="*/ 1705835 h 4105394"/>
                  <a:gd name="connsiteX44" fmla="*/ 3681941 w 4055284"/>
                  <a:gd name="connsiteY44" fmla="*/ 2756760 h 4105394"/>
                  <a:gd name="connsiteX45" fmla="*/ 3683303 w 4055284"/>
                  <a:gd name="connsiteY45" fmla="*/ 2758122 h 4105394"/>
                  <a:gd name="connsiteX46" fmla="*/ 3282508 w 4055284"/>
                  <a:gd name="connsiteY46" fmla="*/ 3094655 h 4105394"/>
                  <a:gd name="connsiteX47" fmla="*/ 3282508 w 4055284"/>
                  <a:gd name="connsiteY47" fmla="*/ 2122753 h 4105394"/>
                  <a:gd name="connsiteX48" fmla="*/ 3215746 w 4055284"/>
                  <a:gd name="connsiteY48" fmla="*/ 2006034 h 4105394"/>
                  <a:gd name="connsiteX49" fmla="*/ 2256788 w 4055284"/>
                  <a:gd name="connsiteY49" fmla="*/ 1452641 h 4105394"/>
                  <a:gd name="connsiteX50" fmla="*/ 2608762 w 4055284"/>
                  <a:gd name="connsiteY50" fmla="*/ 1249858 h 4105394"/>
                  <a:gd name="connsiteX51" fmla="*/ 2026983 w 4055284"/>
                  <a:gd name="connsiteY51" fmla="*/ 1584801 h 4105394"/>
                  <a:gd name="connsiteX52" fmla="*/ 2430731 w 4055284"/>
                  <a:gd name="connsiteY52" fmla="*/ 1818239 h 4105394"/>
                  <a:gd name="connsiteX53" fmla="*/ 2430731 w 4055284"/>
                  <a:gd name="connsiteY53" fmla="*/ 2283980 h 4105394"/>
                  <a:gd name="connsiteX54" fmla="*/ 2026983 w 4055284"/>
                  <a:gd name="connsiteY54" fmla="*/ 2517418 h 4105394"/>
                  <a:gd name="connsiteX55" fmla="*/ 1623236 w 4055284"/>
                  <a:gd name="connsiteY55" fmla="*/ 2283980 h 4105394"/>
                  <a:gd name="connsiteX56" fmla="*/ 1623236 w 4055284"/>
                  <a:gd name="connsiteY56" fmla="*/ 1818239 h 4105394"/>
                  <a:gd name="connsiteX57" fmla="*/ 2026983 w 4055284"/>
                  <a:gd name="connsiteY57" fmla="*/ 1584801 h 4105394"/>
                  <a:gd name="connsiteX58" fmla="*/ 2661671 w 4055284"/>
                  <a:gd name="connsiteY58" fmla="*/ 1951762 h 4105394"/>
                  <a:gd name="connsiteX59" fmla="*/ 3013872 w 4055284"/>
                  <a:gd name="connsiteY59" fmla="*/ 2154771 h 4105394"/>
                  <a:gd name="connsiteX60" fmla="*/ 3013872 w 4055284"/>
                  <a:gd name="connsiteY60" fmla="*/ 3068086 h 4105394"/>
                  <a:gd name="connsiteX61" fmla="*/ 2244072 w 4055284"/>
                  <a:gd name="connsiteY61" fmla="*/ 3838341 h 4105394"/>
                  <a:gd name="connsiteX62" fmla="*/ 2244072 w 4055284"/>
                  <a:gd name="connsiteY62" fmla="*/ 3836979 h 4105394"/>
                  <a:gd name="connsiteX63" fmla="*/ 1751309 w 4055284"/>
                  <a:gd name="connsiteY63" fmla="*/ 3658948 h 4105394"/>
                  <a:gd name="connsiteX64" fmla="*/ 1776287 w 4055284"/>
                  <a:gd name="connsiteY64" fmla="*/ 3645096 h 4105394"/>
                  <a:gd name="connsiteX65" fmla="*/ 2594683 w 4055284"/>
                  <a:gd name="connsiteY65" fmla="*/ 3173906 h 4105394"/>
                  <a:gd name="connsiteX66" fmla="*/ 2661444 w 4055284"/>
                  <a:gd name="connsiteY66" fmla="*/ 3057187 h 4105394"/>
                  <a:gd name="connsiteX67" fmla="*/ 2661671 w 4055284"/>
                  <a:gd name="connsiteY67" fmla="*/ 1951762 h 4105394"/>
                  <a:gd name="connsiteX68" fmla="*/ 2431867 w 4055284"/>
                  <a:gd name="connsiteY68" fmla="*/ 2549663 h 4105394"/>
                  <a:gd name="connsiteX69" fmla="*/ 2431867 w 4055284"/>
                  <a:gd name="connsiteY69" fmla="*/ 2955682 h 4105394"/>
                  <a:gd name="connsiteX70" fmla="*/ 1639812 w 4055284"/>
                  <a:gd name="connsiteY70" fmla="*/ 3411658 h 4105394"/>
                  <a:gd name="connsiteX71" fmla="*/ 587524 w 4055284"/>
                  <a:gd name="connsiteY71" fmla="*/ 3130760 h 4105394"/>
                  <a:gd name="connsiteX72" fmla="*/ 588887 w 4055284"/>
                  <a:gd name="connsiteY72" fmla="*/ 3130760 h 4105394"/>
                  <a:gd name="connsiteX73" fmla="*/ 496920 w 4055284"/>
                  <a:gd name="connsiteY73" fmla="*/ 2616425 h 4105394"/>
                  <a:gd name="connsiteX74" fmla="*/ 520536 w 4055284"/>
                  <a:gd name="connsiteY74" fmla="*/ 2630277 h 4105394"/>
                  <a:gd name="connsiteX75" fmla="*/ 1338932 w 4055284"/>
                  <a:gd name="connsiteY75" fmla="*/ 3103057 h 4105394"/>
                  <a:gd name="connsiteX76" fmla="*/ 1473817 w 4055284"/>
                  <a:gd name="connsiteY76" fmla="*/ 3103057 h 4105394"/>
                  <a:gd name="connsiteX77" fmla="*/ 2431867 w 4055284"/>
                  <a:gd name="connsiteY77" fmla="*/ 2549663 h 4105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4055284" h="4105394">
                    <a:moveTo>
                      <a:pt x="1812620" y="11"/>
                    </a:moveTo>
                    <a:cubicBezTo>
                      <a:pt x="1363002" y="11"/>
                      <a:pt x="963569" y="289084"/>
                      <a:pt x="824369" y="715994"/>
                    </a:cubicBezTo>
                    <a:cubicBezTo>
                      <a:pt x="535296" y="775489"/>
                      <a:pt x="285735" y="956244"/>
                      <a:pt x="139496" y="1212390"/>
                    </a:cubicBezTo>
                    <a:cubicBezTo>
                      <a:pt x="-85994" y="1601605"/>
                      <a:pt x="-34447" y="2090962"/>
                      <a:pt x="267569" y="2424542"/>
                    </a:cubicBezTo>
                    <a:cubicBezTo>
                      <a:pt x="174239" y="2704077"/>
                      <a:pt x="206257" y="3009727"/>
                      <a:pt x="355222" y="3262921"/>
                    </a:cubicBezTo>
                    <a:cubicBezTo>
                      <a:pt x="579350" y="3653498"/>
                      <a:pt x="1030330" y="3853782"/>
                      <a:pt x="1471546" y="3760680"/>
                    </a:cubicBezTo>
                    <a:cubicBezTo>
                      <a:pt x="1667062" y="3980947"/>
                      <a:pt x="1947960" y="4106522"/>
                      <a:pt x="2242709" y="4105387"/>
                    </a:cubicBezTo>
                    <a:cubicBezTo>
                      <a:pt x="2692327" y="4105387"/>
                      <a:pt x="3091761" y="3816314"/>
                      <a:pt x="3231188" y="3389404"/>
                    </a:cubicBezTo>
                    <a:cubicBezTo>
                      <a:pt x="3520714" y="3329682"/>
                      <a:pt x="3769821" y="3148927"/>
                      <a:pt x="3914698" y="2893235"/>
                    </a:cubicBezTo>
                    <a:cubicBezTo>
                      <a:pt x="4141550" y="2504020"/>
                      <a:pt x="4090003" y="2014663"/>
                      <a:pt x="3787987" y="1680856"/>
                    </a:cubicBezTo>
                    <a:lnTo>
                      <a:pt x="3787987" y="1679493"/>
                    </a:lnTo>
                    <a:cubicBezTo>
                      <a:pt x="3881317" y="1399958"/>
                      <a:pt x="3849299" y="1094082"/>
                      <a:pt x="3700334" y="839752"/>
                    </a:cubicBezTo>
                    <a:cubicBezTo>
                      <a:pt x="3476207" y="450537"/>
                      <a:pt x="3025226" y="250253"/>
                      <a:pt x="2585373" y="343356"/>
                    </a:cubicBezTo>
                    <a:cubicBezTo>
                      <a:pt x="2388722" y="123542"/>
                      <a:pt x="2107370" y="-1351"/>
                      <a:pt x="1812620" y="11"/>
                    </a:cubicBezTo>
                    <a:close/>
                    <a:moveTo>
                      <a:pt x="1812620" y="266830"/>
                    </a:moveTo>
                    <a:lnTo>
                      <a:pt x="1811257" y="268192"/>
                    </a:lnTo>
                    <a:cubicBezTo>
                      <a:pt x="1992240" y="268192"/>
                      <a:pt x="2166183" y="330639"/>
                      <a:pt x="2305383" y="446223"/>
                    </a:cubicBezTo>
                    <a:cubicBezTo>
                      <a:pt x="2299706" y="448948"/>
                      <a:pt x="2288579" y="455987"/>
                      <a:pt x="2280405" y="460075"/>
                    </a:cubicBezTo>
                    <a:lnTo>
                      <a:pt x="1461782" y="931492"/>
                    </a:lnTo>
                    <a:cubicBezTo>
                      <a:pt x="1419999" y="955109"/>
                      <a:pt x="1395020" y="999616"/>
                      <a:pt x="1395020" y="1048211"/>
                    </a:cubicBezTo>
                    <a:lnTo>
                      <a:pt x="1395020" y="2154771"/>
                    </a:lnTo>
                    <a:lnTo>
                      <a:pt x="1042819" y="1951762"/>
                    </a:lnTo>
                    <a:lnTo>
                      <a:pt x="1042819" y="1037084"/>
                    </a:lnTo>
                    <a:cubicBezTo>
                      <a:pt x="1042592" y="612218"/>
                      <a:pt x="1387073" y="267511"/>
                      <a:pt x="1812620" y="266830"/>
                    </a:cubicBezTo>
                    <a:close/>
                    <a:moveTo>
                      <a:pt x="2798601" y="589056"/>
                    </a:moveTo>
                    <a:cubicBezTo>
                      <a:pt x="3074730" y="588602"/>
                      <a:pt x="3329967" y="735523"/>
                      <a:pt x="3467805" y="974638"/>
                    </a:cubicBezTo>
                    <a:cubicBezTo>
                      <a:pt x="3556820" y="1130414"/>
                      <a:pt x="3590201" y="1312532"/>
                      <a:pt x="3559545" y="1488973"/>
                    </a:cubicBezTo>
                    <a:cubicBezTo>
                      <a:pt x="3553868" y="1484886"/>
                      <a:pt x="3542968" y="1479209"/>
                      <a:pt x="3535929" y="1475121"/>
                    </a:cubicBezTo>
                    <a:lnTo>
                      <a:pt x="2717533" y="1002341"/>
                    </a:lnTo>
                    <a:cubicBezTo>
                      <a:pt x="2675751" y="978725"/>
                      <a:pt x="2624431" y="978725"/>
                      <a:pt x="2582648" y="1002341"/>
                    </a:cubicBezTo>
                    <a:lnTo>
                      <a:pt x="1623463" y="1555735"/>
                    </a:lnTo>
                    <a:lnTo>
                      <a:pt x="1623463" y="1149716"/>
                    </a:lnTo>
                    <a:lnTo>
                      <a:pt x="2415290" y="692377"/>
                    </a:lnTo>
                    <a:cubicBezTo>
                      <a:pt x="2531782" y="624935"/>
                      <a:pt x="2663942" y="589283"/>
                      <a:pt x="2798601" y="589056"/>
                    </a:cubicBezTo>
                    <a:close/>
                    <a:moveTo>
                      <a:pt x="774184" y="1009154"/>
                    </a:moveTo>
                    <a:lnTo>
                      <a:pt x="774184" y="1980828"/>
                    </a:lnTo>
                    <a:cubicBezTo>
                      <a:pt x="774184" y="2029423"/>
                      <a:pt x="799163" y="2072569"/>
                      <a:pt x="840946" y="2097547"/>
                    </a:cubicBezTo>
                    <a:lnTo>
                      <a:pt x="1798541" y="2649351"/>
                    </a:lnTo>
                    <a:lnTo>
                      <a:pt x="1444978" y="2853723"/>
                    </a:lnTo>
                    <a:lnTo>
                      <a:pt x="654286" y="2397747"/>
                    </a:lnTo>
                    <a:cubicBezTo>
                      <a:pt x="286417" y="2184746"/>
                      <a:pt x="160614" y="1714464"/>
                      <a:pt x="373161" y="1346821"/>
                    </a:cubicBezTo>
                    <a:cubicBezTo>
                      <a:pt x="463312" y="1191045"/>
                      <a:pt x="605010" y="1071601"/>
                      <a:pt x="774184" y="1009154"/>
                    </a:cubicBezTo>
                    <a:close/>
                    <a:moveTo>
                      <a:pt x="2608762" y="1249858"/>
                    </a:moveTo>
                    <a:lnTo>
                      <a:pt x="3400816" y="1705835"/>
                    </a:lnTo>
                    <a:cubicBezTo>
                      <a:pt x="3769821" y="1918608"/>
                      <a:pt x="3894942" y="2388437"/>
                      <a:pt x="3681941" y="2756760"/>
                    </a:cubicBezTo>
                    <a:lnTo>
                      <a:pt x="3683303" y="2758122"/>
                    </a:lnTo>
                    <a:cubicBezTo>
                      <a:pt x="3592926" y="2913899"/>
                      <a:pt x="3450774" y="3033343"/>
                      <a:pt x="3282508" y="3094655"/>
                    </a:cubicBezTo>
                    <a:lnTo>
                      <a:pt x="3282508" y="2122753"/>
                    </a:lnTo>
                    <a:cubicBezTo>
                      <a:pt x="3282508" y="2074158"/>
                      <a:pt x="3257529" y="2029650"/>
                      <a:pt x="3215746" y="2006034"/>
                    </a:cubicBezTo>
                    <a:lnTo>
                      <a:pt x="2256788" y="1452641"/>
                    </a:lnTo>
                    <a:lnTo>
                      <a:pt x="2608762" y="1249858"/>
                    </a:lnTo>
                    <a:close/>
                    <a:moveTo>
                      <a:pt x="2026983" y="1584801"/>
                    </a:moveTo>
                    <a:lnTo>
                      <a:pt x="2430731" y="1818239"/>
                    </a:lnTo>
                    <a:lnTo>
                      <a:pt x="2430731" y="2283980"/>
                    </a:lnTo>
                    <a:lnTo>
                      <a:pt x="2026983" y="2517418"/>
                    </a:lnTo>
                    <a:lnTo>
                      <a:pt x="1623236" y="2283980"/>
                    </a:lnTo>
                    <a:lnTo>
                      <a:pt x="1623236" y="1818239"/>
                    </a:lnTo>
                    <a:lnTo>
                      <a:pt x="2026983" y="1584801"/>
                    </a:lnTo>
                    <a:close/>
                    <a:moveTo>
                      <a:pt x="2661671" y="1951762"/>
                    </a:moveTo>
                    <a:lnTo>
                      <a:pt x="3013872" y="2154771"/>
                    </a:lnTo>
                    <a:lnTo>
                      <a:pt x="3013872" y="3068086"/>
                    </a:lnTo>
                    <a:cubicBezTo>
                      <a:pt x="3013872" y="3493407"/>
                      <a:pt x="2668711" y="3838341"/>
                      <a:pt x="2244072" y="3838341"/>
                    </a:cubicBezTo>
                    <a:lnTo>
                      <a:pt x="2244072" y="3836979"/>
                    </a:lnTo>
                    <a:cubicBezTo>
                      <a:pt x="2064451" y="3836979"/>
                      <a:pt x="1889146" y="3774304"/>
                      <a:pt x="1751309" y="3658948"/>
                    </a:cubicBezTo>
                    <a:cubicBezTo>
                      <a:pt x="1756986" y="3656223"/>
                      <a:pt x="1769475" y="3649183"/>
                      <a:pt x="1776287" y="3645096"/>
                    </a:cubicBezTo>
                    <a:lnTo>
                      <a:pt x="2594683" y="3173906"/>
                    </a:lnTo>
                    <a:cubicBezTo>
                      <a:pt x="2636466" y="3150289"/>
                      <a:pt x="2662807" y="3105782"/>
                      <a:pt x="2661444" y="3057187"/>
                    </a:cubicBezTo>
                    <a:lnTo>
                      <a:pt x="2661671" y="1951762"/>
                    </a:lnTo>
                    <a:close/>
                    <a:moveTo>
                      <a:pt x="2431867" y="2549663"/>
                    </a:moveTo>
                    <a:lnTo>
                      <a:pt x="2431867" y="2955682"/>
                    </a:lnTo>
                    <a:lnTo>
                      <a:pt x="1639812" y="3411658"/>
                    </a:lnTo>
                    <a:cubicBezTo>
                      <a:pt x="1270808" y="3623069"/>
                      <a:pt x="800525" y="3497948"/>
                      <a:pt x="587524" y="3130760"/>
                    </a:cubicBezTo>
                    <a:lnTo>
                      <a:pt x="588887" y="3130760"/>
                    </a:lnTo>
                    <a:cubicBezTo>
                      <a:pt x="498509" y="2976346"/>
                      <a:pt x="466264" y="2792866"/>
                      <a:pt x="496920" y="2616425"/>
                    </a:cubicBezTo>
                    <a:cubicBezTo>
                      <a:pt x="502597" y="2620512"/>
                      <a:pt x="513724" y="2626189"/>
                      <a:pt x="520536" y="2630277"/>
                    </a:cubicBezTo>
                    <a:lnTo>
                      <a:pt x="1338932" y="3103057"/>
                    </a:lnTo>
                    <a:cubicBezTo>
                      <a:pt x="1380714" y="3126673"/>
                      <a:pt x="1432034" y="3126673"/>
                      <a:pt x="1473817" y="3103057"/>
                    </a:cubicBezTo>
                    <a:lnTo>
                      <a:pt x="2431867" y="2549663"/>
                    </a:lnTo>
                    <a:close/>
                  </a:path>
                </a:pathLst>
              </a:custGeom>
              <a:solidFill>
                <a:schemeClr val="tx1"/>
              </a:solidFill>
              <a:ln w="22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921E1B84-BED6-4300-B697-CC76D44E6C65}"/>
                </a:ext>
              </a:extLst>
            </p:cNvPr>
            <p:cNvSpPr txBox="1"/>
            <p:nvPr/>
          </p:nvSpPr>
          <p:spPr>
            <a:xfrm>
              <a:off x="1913242" y="2516922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00 Starmap Truetype" pitchFamily="2" charset="0"/>
                </a:rPr>
                <a:t>Prompt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3308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154742-A0BF-4825-B076-13341506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515474" cy="8229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6E56FF-A2CD-46FF-AFEB-F7C7275A7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4" y="0"/>
            <a:ext cx="11661075" cy="822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0830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FA871EC-B3E8-4394-894C-6425D1BCCF3A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rgbClr val="1F2024"/>
                </a:solidFill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9A1268-DDD1-40AF-8F08-E77931196EB7}"/>
              </a:ext>
            </a:extLst>
          </p:cNvPr>
          <p:cNvSpPr txBox="1"/>
          <p:nvPr/>
        </p:nvSpPr>
        <p:spPr>
          <a:xfrm>
            <a:off x="549665" y="7794218"/>
            <a:ext cx="1809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2"/>
              </a:rPr>
              <a:t>http://automatacore.com</a:t>
            </a:r>
            <a:endParaRPr lang="es-ES" sz="14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D566EE-BB1E-4D54-BFE6-20512E7D5DC8}"/>
              </a:ext>
            </a:extLst>
          </p:cNvPr>
          <p:cNvSpPr txBox="1"/>
          <p:nvPr/>
        </p:nvSpPr>
        <p:spPr>
          <a:xfrm>
            <a:off x="843401" y="667349"/>
            <a:ext cx="17515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 err="1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Prompt</a:t>
            </a:r>
            <a:r>
              <a:rPr lang="es-ES" sz="80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 de Seguimiento </a:t>
            </a:r>
            <a:endParaRPr lang="es-ES" sz="8000" b="1" dirty="0">
              <a:solidFill>
                <a:schemeClr val="accent4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149442F-C675-47F6-98EB-E1237D78E5C3}"/>
              </a:ext>
            </a:extLst>
          </p:cNvPr>
          <p:cNvGrpSpPr/>
          <p:nvPr/>
        </p:nvGrpSpPr>
        <p:grpSpPr>
          <a:xfrm>
            <a:off x="1013386" y="2940258"/>
            <a:ext cx="10399029" cy="1267103"/>
            <a:chOff x="1467293" y="2402957"/>
            <a:chExt cx="10399029" cy="1267103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1877CDCE-1DA1-4BCB-AA02-2EE331761B82}"/>
                </a:ext>
              </a:extLst>
            </p:cNvPr>
            <p:cNvSpPr/>
            <p:nvPr/>
          </p:nvSpPr>
          <p:spPr>
            <a:xfrm>
              <a:off x="1467293" y="2402957"/>
              <a:ext cx="10399029" cy="1267103"/>
            </a:xfrm>
            <a:prstGeom prst="roundRect">
              <a:avLst>
                <a:gd name="adj" fmla="val 13111"/>
              </a:avLst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>
              <a:innerShdw blurRad="177800">
                <a:prstClr val="black">
                  <a:alpha val="1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endParaRPr lang="es-ES" dirty="0">
                <a:solidFill>
                  <a:srgbClr val="343541"/>
                </a:solidFill>
              </a:endParaRPr>
            </a:p>
            <a:p>
              <a:pPr lvl="1"/>
              <a:r>
                <a:rPr lang="es-ES" b="0" i="0" dirty="0">
                  <a:solidFill>
                    <a:srgbClr val="343541"/>
                  </a:solidFill>
                  <a:effectLst/>
                </a:rPr>
                <a:t>Ahora genera contenido del primer punto</a:t>
              </a:r>
              <a:endParaRPr lang="es-ES" dirty="0"/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5077F944-F51C-4A1D-BB0F-C430DCA14BDA}"/>
                </a:ext>
              </a:extLst>
            </p:cNvPr>
            <p:cNvGrpSpPr/>
            <p:nvPr/>
          </p:nvGrpSpPr>
          <p:grpSpPr>
            <a:xfrm>
              <a:off x="1668743" y="2566730"/>
              <a:ext cx="280708" cy="280825"/>
              <a:chOff x="875558" y="777506"/>
              <a:chExt cx="5458998" cy="5461269"/>
            </a:xfrm>
          </p:grpSpPr>
          <p:sp>
            <p:nvSpPr>
              <p:cNvPr id="21" name="Forma libre: forma 20">
                <a:extLst>
                  <a:ext uri="{FF2B5EF4-FFF2-40B4-BE49-F238E27FC236}">
                    <a16:creationId xmlns:a16="http://schemas.microsoft.com/office/drawing/2014/main" id="{5DC99C66-23CA-4BDB-841E-A26D5B0AF563}"/>
                  </a:ext>
                </a:extLst>
              </p:cNvPr>
              <p:cNvSpPr/>
              <p:nvPr/>
            </p:nvSpPr>
            <p:spPr>
              <a:xfrm>
                <a:off x="875558" y="777506"/>
                <a:ext cx="5458998" cy="5461269"/>
              </a:xfrm>
              <a:custGeom>
                <a:avLst/>
                <a:gdLst>
                  <a:gd name="connsiteX0" fmla="*/ 0 w 5458998"/>
                  <a:gd name="connsiteY0" fmla="*/ 1311159 h 5461269"/>
                  <a:gd name="connsiteX1" fmla="*/ 1311159 w 5458998"/>
                  <a:gd name="connsiteY1" fmla="*/ 0 h 5461269"/>
                  <a:gd name="connsiteX2" fmla="*/ 4147613 w 5458998"/>
                  <a:gd name="connsiteY2" fmla="*/ 0 h 5461269"/>
                  <a:gd name="connsiteX3" fmla="*/ 5458999 w 5458998"/>
                  <a:gd name="connsiteY3" fmla="*/ 1311159 h 5461269"/>
                  <a:gd name="connsiteX4" fmla="*/ 5458999 w 5458998"/>
                  <a:gd name="connsiteY4" fmla="*/ 5461269 h 5461269"/>
                  <a:gd name="connsiteX5" fmla="*/ 1311159 w 5458998"/>
                  <a:gd name="connsiteY5" fmla="*/ 5461269 h 5461269"/>
                  <a:gd name="connsiteX6" fmla="*/ 0 w 5458998"/>
                  <a:gd name="connsiteY6" fmla="*/ 4150111 h 5461269"/>
                  <a:gd name="connsiteX7" fmla="*/ 0 w 5458998"/>
                  <a:gd name="connsiteY7" fmla="*/ 1311159 h 546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58998" h="5461269">
                    <a:moveTo>
                      <a:pt x="0" y="1311159"/>
                    </a:moveTo>
                    <a:cubicBezTo>
                      <a:pt x="0" y="587001"/>
                      <a:pt x="587001" y="0"/>
                      <a:pt x="1311159" y="0"/>
                    </a:cubicBezTo>
                    <a:lnTo>
                      <a:pt x="4147613" y="0"/>
                    </a:lnTo>
                    <a:cubicBezTo>
                      <a:pt x="4871997" y="0"/>
                      <a:pt x="5458999" y="587001"/>
                      <a:pt x="5458999" y="1311159"/>
                    </a:cubicBezTo>
                    <a:lnTo>
                      <a:pt x="5458999" y="5461269"/>
                    </a:lnTo>
                    <a:lnTo>
                      <a:pt x="1311159" y="5461269"/>
                    </a:lnTo>
                    <a:cubicBezTo>
                      <a:pt x="587001" y="5461269"/>
                      <a:pt x="0" y="4874268"/>
                      <a:pt x="0" y="4150111"/>
                    </a:cubicBezTo>
                    <a:lnTo>
                      <a:pt x="0" y="1311159"/>
                    </a:lnTo>
                    <a:close/>
                  </a:path>
                </a:pathLst>
              </a:custGeom>
              <a:solidFill>
                <a:schemeClr val="accent4"/>
              </a:solidFill>
              <a:ln w="22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" name="Forma libre: forma 21">
                <a:extLst>
                  <a:ext uri="{FF2B5EF4-FFF2-40B4-BE49-F238E27FC236}">
                    <a16:creationId xmlns:a16="http://schemas.microsoft.com/office/drawing/2014/main" id="{CC4AD9C5-C17E-4EFE-9C62-F5E8C4EDD92B}"/>
                  </a:ext>
                </a:extLst>
              </p:cNvPr>
              <p:cNvSpPr/>
              <p:nvPr/>
            </p:nvSpPr>
            <p:spPr>
              <a:xfrm>
                <a:off x="1575122" y="1454420"/>
                <a:ext cx="4055284" cy="4105394"/>
              </a:xfrm>
              <a:custGeom>
                <a:avLst/>
                <a:gdLst>
                  <a:gd name="connsiteX0" fmla="*/ 1812620 w 4055284"/>
                  <a:gd name="connsiteY0" fmla="*/ 11 h 4105394"/>
                  <a:gd name="connsiteX1" fmla="*/ 824369 w 4055284"/>
                  <a:gd name="connsiteY1" fmla="*/ 715994 h 4105394"/>
                  <a:gd name="connsiteX2" fmla="*/ 139496 w 4055284"/>
                  <a:gd name="connsiteY2" fmla="*/ 1212390 h 4105394"/>
                  <a:gd name="connsiteX3" fmla="*/ 267569 w 4055284"/>
                  <a:gd name="connsiteY3" fmla="*/ 2424542 h 4105394"/>
                  <a:gd name="connsiteX4" fmla="*/ 355222 w 4055284"/>
                  <a:gd name="connsiteY4" fmla="*/ 3262921 h 4105394"/>
                  <a:gd name="connsiteX5" fmla="*/ 1471546 w 4055284"/>
                  <a:gd name="connsiteY5" fmla="*/ 3760680 h 4105394"/>
                  <a:gd name="connsiteX6" fmla="*/ 2242709 w 4055284"/>
                  <a:gd name="connsiteY6" fmla="*/ 4105387 h 4105394"/>
                  <a:gd name="connsiteX7" fmla="*/ 3231188 w 4055284"/>
                  <a:gd name="connsiteY7" fmla="*/ 3389404 h 4105394"/>
                  <a:gd name="connsiteX8" fmla="*/ 3914698 w 4055284"/>
                  <a:gd name="connsiteY8" fmla="*/ 2893235 h 4105394"/>
                  <a:gd name="connsiteX9" fmla="*/ 3787987 w 4055284"/>
                  <a:gd name="connsiteY9" fmla="*/ 1680856 h 4105394"/>
                  <a:gd name="connsiteX10" fmla="*/ 3787987 w 4055284"/>
                  <a:gd name="connsiteY10" fmla="*/ 1679493 h 4105394"/>
                  <a:gd name="connsiteX11" fmla="*/ 3700334 w 4055284"/>
                  <a:gd name="connsiteY11" fmla="*/ 839752 h 4105394"/>
                  <a:gd name="connsiteX12" fmla="*/ 2585373 w 4055284"/>
                  <a:gd name="connsiteY12" fmla="*/ 343356 h 4105394"/>
                  <a:gd name="connsiteX13" fmla="*/ 1812620 w 4055284"/>
                  <a:gd name="connsiteY13" fmla="*/ 11 h 4105394"/>
                  <a:gd name="connsiteX14" fmla="*/ 1812620 w 4055284"/>
                  <a:gd name="connsiteY14" fmla="*/ 266830 h 4105394"/>
                  <a:gd name="connsiteX15" fmla="*/ 1811257 w 4055284"/>
                  <a:gd name="connsiteY15" fmla="*/ 268192 h 4105394"/>
                  <a:gd name="connsiteX16" fmla="*/ 2305383 w 4055284"/>
                  <a:gd name="connsiteY16" fmla="*/ 446223 h 4105394"/>
                  <a:gd name="connsiteX17" fmla="*/ 2280405 w 4055284"/>
                  <a:gd name="connsiteY17" fmla="*/ 460075 h 4105394"/>
                  <a:gd name="connsiteX18" fmla="*/ 1461782 w 4055284"/>
                  <a:gd name="connsiteY18" fmla="*/ 931492 h 4105394"/>
                  <a:gd name="connsiteX19" fmla="*/ 1395020 w 4055284"/>
                  <a:gd name="connsiteY19" fmla="*/ 1048211 h 4105394"/>
                  <a:gd name="connsiteX20" fmla="*/ 1395020 w 4055284"/>
                  <a:gd name="connsiteY20" fmla="*/ 2154771 h 4105394"/>
                  <a:gd name="connsiteX21" fmla="*/ 1042819 w 4055284"/>
                  <a:gd name="connsiteY21" fmla="*/ 1951762 h 4105394"/>
                  <a:gd name="connsiteX22" fmla="*/ 1042819 w 4055284"/>
                  <a:gd name="connsiteY22" fmla="*/ 1037084 h 4105394"/>
                  <a:gd name="connsiteX23" fmla="*/ 1812620 w 4055284"/>
                  <a:gd name="connsiteY23" fmla="*/ 266830 h 4105394"/>
                  <a:gd name="connsiteX24" fmla="*/ 2798601 w 4055284"/>
                  <a:gd name="connsiteY24" fmla="*/ 589056 h 4105394"/>
                  <a:gd name="connsiteX25" fmla="*/ 3467805 w 4055284"/>
                  <a:gd name="connsiteY25" fmla="*/ 974638 h 4105394"/>
                  <a:gd name="connsiteX26" fmla="*/ 3559545 w 4055284"/>
                  <a:gd name="connsiteY26" fmla="*/ 1488973 h 4105394"/>
                  <a:gd name="connsiteX27" fmla="*/ 3535929 w 4055284"/>
                  <a:gd name="connsiteY27" fmla="*/ 1475121 h 4105394"/>
                  <a:gd name="connsiteX28" fmla="*/ 2717533 w 4055284"/>
                  <a:gd name="connsiteY28" fmla="*/ 1002341 h 4105394"/>
                  <a:gd name="connsiteX29" fmla="*/ 2582648 w 4055284"/>
                  <a:gd name="connsiteY29" fmla="*/ 1002341 h 4105394"/>
                  <a:gd name="connsiteX30" fmla="*/ 1623463 w 4055284"/>
                  <a:gd name="connsiteY30" fmla="*/ 1555735 h 4105394"/>
                  <a:gd name="connsiteX31" fmla="*/ 1623463 w 4055284"/>
                  <a:gd name="connsiteY31" fmla="*/ 1149716 h 4105394"/>
                  <a:gd name="connsiteX32" fmla="*/ 2415290 w 4055284"/>
                  <a:gd name="connsiteY32" fmla="*/ 692377 h 4105394"/>
                  <a:gd name="connsiteX33" fmla="*/ 2798601 w 4055284"/>
                  <a:gd name="connsiteY33" fmla="*/ 589056 h 4105394"/>
                  <a:gd name="connsiteX34" fmla="*/ 774184 w 4055284"/>
                  <a:gd name="connsiteY34" fmla="*/ 1009154 h 4105394"/>
                  <a:gd name="connsiteX35" fmla="*/ 774184 w 4055284"/>
                  <a:gd name="connsiteY35" fmla="*/ 1980828 h 4105394"/>
                  <a:gd name="connsiteX36" fmla="*/ 840946 w 4055284"/>
                  <a:gd name="connsiteY36" fmla="*/ 2097547 h 4105394"/>
                  <a:gd name="connsiteX37" fmla="*/ 1798541 w 4055284"/>
                  <a:gd name="connsiteY37" fmla="*/ 2649351 h 4105394"/>
                  <a:gd name="connsiteX38" fmla="*/ 1444978 w 4055284"/>
                  <a:gd name="connsiteY38" fmla="*/ 2853723 h 4105394"/>
                  <a:gd name="connsiteX39" fmla="*/ 654286 w 4055284"/>
                  <a:gd name="connsiteY39" fmla="*/ 2397747 h 4105394"/>
                  <a:gd name="connsiteX40" fmla="*/ 373161 w 4055284"/>
                  <a:gd name="connsiteY40" fmla="*/ 1346821 h 4105394"/>
                  <a:gd name="connsiteX41" fmla="*/ 774184 w 4055284"/>
                  <a:gd name="connsiteY41" fmla="*/ 1009154 h 4105394"/>
                  <a:gd name="connsiteX42" fmla="*/ 2608762 w 4055284"/>
                  <a:gd name="connsiteY42" fmla="*/ 1249858 h 4105394"/>
                  <a:gd name="connsiteX43" fmla="*/ 3400816 w 4055284"/>
                  <a:gd name="connsiteY43" fmla="*/ 1705835 h 4105394"/>
                  <a:gd name="connsiteX44" fmla="*/ 3681941 w 4055284"/>
                  <a:gd name="connsiteY44" fmla="*/ 2756760 h 4105394"/>
                  <a:gd name="connsiteX45" fmla="*/ 3683303 w 4055284"/>
                  <a:gd name="connsiteY45" fmla="*/ 2758122 h 4105394"/>
                  <a:gd name="connsiteX46" fmla="*/ 3282508 w 4055284"/>
                  <a:gd name="connsiteY46" fmla="*/ 3094655 h 4105394"/>
                  <a:gd name="connsiteX47" fmla="*/ 3282508 w 4055284"/>
                  <a:gd name="connsiteY47" fmla="*/ 2122753 h 4105394"/>
                  <a:gd name="connsiteX48" fmla="*/ 3215746 w 4055284"/>
                  <a:gd name="connsiteY48" fmla="*/ 2006034 h 4105394"/>
                  <a:gd name="connsiteX49" fmla="*/ 2256788 w 4055284"/>
                  <a:gd name="connsiteY49" fmla="*/ 1452641 h 4105394"/>
                  <a:gd name="connsiteX50" fmla="*/ 2608762 w 4055284"/>
                  <a:gd name="connsiteY50" fmla="*/ 1249858 h 4105394"/>
                  <a:gd name="connsiteX51" fmla="*/ 2026983 w 4055284"/>
                  <a:gd name="connsiteY51" fmla="*/ 1584801 h 4105394"/>
                  <a:gd name="connsiteX52" fmla="*/ 2430731 w 4055284"/>
                  <a:gd name="connsiteY52" fmla="*/ 1818239 h 4105394"/>
                  <a:gd name="connsiteX53" fmla="*/ 2430731 w 4055284"/>
                  <a:gd name="connsiteY53" fmla="*/ 2283980 h 4105394"/>
                  <a:gd name="connsiteX54" fmla="*/ 2026983 w 4055284"/>
                  <a:gd name="connsiteY54" fmla="*/ 2517418 h 4105394"/>
                  <a:gd name="connsiteX55" fmla="*/ 1623236 w 4055284"/>
                  <a:gd name="connsiteY55" fmla="*/ 2283980 h 4105394"/>
                  <a:gd name="connsiteX56" fmla="*/ 1623236 w 4055284"/>
                  <a:gd name="connsiteY56" fmla="*/ 1818239 h 4105394"/>
                  <a:gd name="connsiteX57" fmla="*/ 2026983 w 4055284"/>
                  <a:gd name="connsiteY57" fmla="*/ 1584801 h 4105394"/>
                  <a:gd name="connsiteX58" fmla="*/ 2661671 w 4055284"/>
                  <a:gd name="connsiteY58" fmla="*/ 1951762 h 4105394"/>
                  <a:gd name="connsiteX59" fmla="*/ 3013872 w 4055284"/>
                  <a:gd name="connsiteY59" fmla="*/ 2154771 h 4105394"/>
                  <a:gd name="connsiteX60" fmla="*/ 3013872 w 4055284"/>
                  <a:gd name="connsiteY60" fmla="*/ 3068086 h 4105394"/>
                  <a:gd name="connsiteX61" fmla="*/ 2244072 w 4055284"/>
                  <a:gd name="connsiteY61" fmla="*/ 3838341 h 4105394"/>
                  <a:gd name="connsiteX62" fmla="*/ 2244072 w 4055284"/>
                  <a:gd name="connsiteY62" fmla="*/ 3836979 h 4105394"/>
                  <a:gd name="connsiteX63" fmla="*/ 1751309 w 4055284"/>
                  <a:gd name="connsiteY63" fmla="*/ 3658948 h 4105394"/>
                  <a:gd name="connsiteX64" fmla="*/ 1776287 w 4055284"/>
                  <a:gd name="connsiteY64" fmla="*/ 3645096 h 4105394"/>
                  <a:gd name="connsiteX65" fmla="*/ 2594683 w 4055284"/>
                  <a:gd name="connsiteY65" fmla="*/ 3173906 h 4105394"/>
                  <a:gd name="connsiteX66" fmla="*/ 2661444 w 4055284"/>
                  <a:gd name="connsiteY66" fmla="*/ 3057187 h 4105394"/>
                  <a:gd name="connsiteX67" fmla="*/ 2661671 w 4055284"/>
                  <a:gd name="connsiteY67" fmla="*/ 1951762 h 4105394"/>
                  <a:gd name="connsiteX68" fmla="*/ 2431867 w 4055284"/>
                  <a:gd name="connsiteY68" fmla="*/ 2549663 h 4105394"/>
                  <a:gd name="connsiteX69" fmla="*/ 2431867 w 4055284"/>
                  <a:gd name="connsiteY69" fmla="*/ 2955682 h 4105394"/>
                  <a:gd name="connsiteX70" fmla="*/ 1639812 w 4055284"/>
                  <a:gd name="connsiteY70" fmla="*/ 3411658 h 4105394"/>
                  <a:gd name="connsiteX71" fmla="*/ 587524 w 4055284"/>
                  <a:gd name="connsiteY71" fmla="*/ 3130760 h 4105394"/>
                  <a:gd name="connsiteX72" fmla="*/ 588887 w 4055284"/>
                  <a:gd name="connsiteY72" fmla="*/ 3130760 h 4105394"/>
                  <a:gd name="connsiteX73" fmla="*/ 496920 w 4055284"/>
                  <a:gd name="connsiteY73" fmla="*/ 2616425 h 4105394"/>
                  <a:gd name="connsiteX74" fmla="*/ 520536 w 4055284"/>
                  <a:gd name="connsiteY74" fmla="*/ 2630277 h 4105394"/>
                  <a:gd name="connsiteX75" fmla="*/ 1338932 w 4055284"/>
                  <a:gd name="connsiteY75" fmla="*/ 3103057 h 4105394"/>
                  <a:gd name="connsiteX76" fmla="*/ 1473817 w 4055284"/>
                  <a:gd name="connsiteY76" fmla="*/ 3103057 h 4105394"/>
                  <a:gd name="connsiteX77" fmla="*/ 2431867 w 4055284"/>
                  <a:gd name="connsiteY77" fmla="*/ 2549663 h 4105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4055284" h="4105394">
                    <a:moveTo>
                      <a:pt x="1812620" y="11"/>
                    </a:moveTo>
                    <a:cubicBezTo>
                      <a:pt x="1363002" y="11"/>
                      <a:pt x="963569" y="289084"/>
                      <a:pt x="824369" y="715994"/>
                    </a:cubicBezTo>
                    <a:cubicBezTo>
                      <a:pt x="535296" y="775489"/>
                      <a:pt x="285735" y="956244"/>
                      <a:pt x="139496" y="1212390"/>
                    </a:cubicBezTo>
                    <a:cubicBezTo>
                      <a:pt x="-85994" y="1601605"/>
                      <a:pt x="-34447" y="2090962"/>
                      <a:pt x="267569" y="2424542"/>
                    </a:cubicBezTo>
                    <a:cubicBezTo>
                      <a:pt x="174239" y="2704077"/>
                      <a:pt x="206257" y="3009727"/>
                      <a:pt x="355222" y="3262921"/>
                    </a:cubicBezTo>
                    <a:cubicBezTo>
                      <a:pt x="579350" y="3653498"/>
                      <a:pt x="1030330" y="3853782"/>
                      <a:pt x="1471546" y="3760680"/>
                    </a:cubicBezTo>
                    <a:cubicBezTo>
                      <a:pt x="1667062" y="3980947"/>
                      <a:pt x="1947960" y="4106522"/>
                      <a:pt x="2242709" y="4105387"/>
                    </a:cubicBezTo>
                    <a:cubicBezTo>
                      <a:pt x="2692327" y="4105387"/>
                      <a:pt x="3091761" y="3816314"/>
                      <a:pt x="3231188" y="3389404"/>
                    </a:cubicBezTo>
                    <a:cubicBezTo>
                      <a:pt x="3520714" y="3329682"/>
                      <a:pt x="3769821" y="3148927"/>
                      <a:pt x="3914698" y="2893235"/>
                    </a:cubicBezTo>
                    <a:cubicBezTo>
                      <a:pt x="4141550" y="2504020"/>
                      <a:pt x="4090003" y="2014663"/>
                      <a:pt x="3787987" y="1680856"/>
                    </a:cubicBezTo>
                    <a:lnTo>
                      <a:pt x="3787987" y="1679493"/>
                    </a:lnTo>
                    <a:cubicBezTo>
                      <a:pt x="3881317" y="1399958"/>
                      <a:pt x="3849299" y="1094082"/>
                      <a:pt x="3700334" y="839752"/>
                    </a:cubicBezTo>
                    <a:cubicBezTo>
                      <a:pt x="3476207" y="450537"/>
                      <a:pt x="3025226" y="250253"/>
                      <a:pt x="2585373" y="343356"/>
                    </a:cubicBezTo>
                    <a:cubicBezTo>
                      <a:pt x="2388722" y="123542"/>
                      <a:pt x="2107370" y="-1351"/>
                      <a:pt x="1812620" y="11"/>
                    </a:cubicBezTo>
                    <a:close/>
                    <a:moveTo>
                      <a:pt x="1812620" y="266830"/>
                    </a:moveTo>
                    <a:lnTo>
                      <a:pt x="1811257" y="268192"/>
                    </a:lnTo>
                    <a:cubicBezTo>
                      <a:pt x="1992240" y="268192"/>
                      <a:pt x="2166183" y="330639"/>
                      <a:pt x="2305383" y="446223"/>
                    </a:cubicBezTo>
                    <a:cubicBezTo>
                      <a:pt x="2299706" y="448948"/>
                      <a:pt x="2288579" y="455987"/>
                      <a:pt x="2280405" y="460075"/>
                    </a:cubicBezTo>
                    <a:lnTo>
                      <a:pt x="1461782" y="931492"/>
                    </a:lnTo>
                    <a:cubicBezTo>
                      <a:pt x="1419999" y="955109"/>
                      <a:pt x="1395020" y="999616"/>
                      <a:pt x="1395020" y="1048211"/>
                    </a:cubicBezTo>
                    <a:lnTo>
                      <a:pt x="1395020" y="2154771"/>
                    </a:lnTo>
                    <a:lnTo>
                      <a:pt x="1042819" y="1951762"/>
                    </a:lnTo>
                    <a:lnTo>
                      <a:pt x="1042819" y="1037084"/>
                    </a:lnTo>
                    <a:cubicBezTo>
                      <a:pt x="1042592" y="612218"/>
                      <a:pt x="1387073" y="267511"/>
                      <a:pt x="1812620" y="266830"/>
                    </a:cubicBezTo>
                    <a:close/>
                    <a:moveTo>
                      <a:pt x="2798601" y="589056"/>
                    </a:moveTo>
                    <a:cubicBezTo>
                      <a:pt x="3074730" y="588602"/>
                      <a:pt x="3329967" y="735523"/>
                      <a:pt x="3467805" y="974638"/>
                    </a:cubicBezTo>
                    <a:cubicBezTo>
                      <a:pt x="3556820" y="1130414"/>
                      <a:pt x="3590201" y="1312532"/>
                      <a:pt x="3559545" y="1488973"/>
                    </a:cubicBezTo>
                    <a:cubicBezTo>
                      <a:pt x="3553868" y="1484886"/>
                      <a:pt x="3542968" y="1479209"/>
                      <a:pt x="3535929" y="1475121"/>
                    </a:cubicBezTo>
                    <a:lnTo>
                      <a:pt x="2717533" y="1002341"/>
                    </a:lnTo>
                    <a:cubicBezTo>
                      <a:pt x="2675751" y="978725"/>
                      <a:pt x="2624431" y="978725"/>
                      <a:pt x="2582648" y="1002341"/>
                    </a:cubicBezTo>
                    <a:lnTo>
                      <a:pt x="1623463" y="1555735"/>
                    </a:lnTo>
                    <a:lnTo>
                      <a:pt x="1623463" y="1149716"/>
                    </a:lnTo>
                    <a:lnTo>
                      <a:pt x="2415290" y="692377"/>
                    </a:lnTo>
                    <a:cubicBezTo>
                      <a:pt x="2531782" y="624935"/>
                      <a:pt x="2663942" y="589283"/>
                      <a:pt x="2798601" y="589056"/>
                    </a:cubicBezTo>
                    <a:close/>
                    <a:moveTo>
                      <a:pt x="774184" y="1009154"/>
                    </a:moveTo>
                    <a:lnTo>
                      <a:pt x="774184" y="1980828"/>
                    </a:lnTo>
                    <a:cubicBezTo>
                      <a:pt x="774184" y="2029423"/>
                      <a:pt x="799163" y="2072569"/>
                      <a:pt x="840946" y="2097547"/>
                    </a:cubicBezTo>
                    <a:lnTo>
                      <a:pt x="1798541" y="2649351"/>
                    </a:lnTo>
                    <a:lnTo>
                      <a:pt x="1444978" y="2853723"/>
                    </a:lnTo>
                    <a:lnTo>
                      <a:pt x="654286" y="2397747"/>
                    </a:lnTo>
                    <a:cubicBezTo>
                      <a:pt x="286417" y="2184746"/>
                      <a:pt x="160614" y="1714464"/>
                      <a:pt x="373161" y="1346821"/>
                    </a:cubicBezTo>
                    <a:cubicBezTo>
                      <a:pt x="463312" y="1191045"/>
                      <a:pt x="605010" y="1071601"/>
                      <a:pt x="774184" y="1009154"/>
                    </a:cubicBezTo>
                    <a:close/>
                    <a:moveTo>
                      <a:pt x="2608762" y="1249858"/>
                    </a:moveTo>
                    <a:lnTo>
                      <a:pt x="3400816" y="1705835"/>
                    </a:lnTo>
                    <a:cubicBezTo>
                      <a:pt x="3769821" y="1918608"/>
                      <a:pt x="3894942" y="2388437"/>
                      <a:pt x="3681941" y="2756760"/>
                    </a:cubicBezTo>
                    <a:lnTo>
                      <a:pt x="3683303" y="2758122"/>
                    </a:lnTo>
                    <a:cubicBezTo>
                      <a:pt x="3592926" y="2913899"/>
                      <a:pt x="3450774" y="3033343"/>
                      <a:pt x="3282508" y="3094655"/>
                    </a:cubicBezTo>
                    <a:lnTo>
                      <a:pt x="3282508" y="2122753"/>
                    </a:lnTo>
                    <a:cubicBezTo>
                      <a:pt x="3282508" y="2074158"/>
                      <a:pt x="3257529" y="2029650"/>
                      <a:pt x="3215746" y="2006034"/>
                    </a:cubicBezTo>
                    <a:lnTo>
                      <a:pt x="2256788" y="1452641"/>
                    </a:lnTo>
                    <a:lnTo>
                      <a:pt x="2608762" y="1249858"/>
                    </a:lnTo>
                    <a:close/>
                    <a:moveTo>
                      <a:pt x="2026983" y="1584801"/>
                    </a:moveTo>
                    <a:lnTo>
                      <a:pt x="2430731" y="1818239"/>
                    </a:lnTo>
                    <a:lnTo>
                      <a:pt x="2430731" y="2283980"/>
                    </a:lnTo>
                    <a:lnTo>
                      <a:pt x="2026983" y="2517418"/>
                    </a:lnTo>
                    <a:lnTo>
                      <a:pt x="1623236" y="2283980"/>
                    </a:lnTo>
                    <a:lnTo>
                      <a:pt x="1623236" y="1818239"/>
                    </a:lnTo>
                    <a:lnTo>
                      <a:pt x="2026983" y="1584801"/>
                    </a:lnTo>
                    <a:close/>
                    <a:moveTo>
                      <a:pt x="2661671" y="1951762"/>
                    </a:moveTo>
                    <a:lnTo>
                      <a:pt x="3013872" y="2154771"/>
                    </a:lnTo>
                    <a:lnTo>
                      <a:pt x="3013872" y="3068086"/>
                    </a:lnTo>
                    <a:cubicBezTo>
                      <a:pt x="3013872" y="3493407"/>
                      <a:pt x="2668711" y="3838341"/>
                      <a:pt x="2244072" y="3838341"/>
                    </a:cubicBezTo>
                    <a:lnTo>
                      <a:pt x="2244072" y="3836979"/>
                    </a:lnTo>
                    <a:cubicBezTo>
                      <a:pt x="2064451" y="3836979"/>
                      <a:pt x="1889146" y="3774304"/>
                      <a:pt x="1751309" y="3658948"/>
                    </a:cubicBezTo>
                    <a:cubicBezTo>
                      <a:pt x="1756986" y="3656223"/>
                      <a:pt x="1769475" y="3649183"/>
                      <a:pt x="1776287" y="3645096"/>
                    </a:cubicBezTo>
                    <a:lnTo>
                      <a:pt x="2594683" y="3173906"/>
                    </a:lnTo>
                    <a:cubicBezTo>
                      <a:pt x="2636466" y="3150289"/>
                      <a:pt x="2662807" y="3105782"/>
                      <a:pt x="2661444" y="3057187"/>
                    </a:cubicBezTo>
                    <a:lnTo>
                      <a:pt x="2661671" y="1951762"/>
                    </a:lnTo>
                    <a:close/>
                    <a:moveTo>
                      <a:pt x="2431867" y="2549663"/>
                    </a:moveTo>
                    <a:lnTo>
                      <a:pt x="2431867" y="2955682"/>
                    </a:lnTo>
                    <a:lnTo>
                      <a:pt x="1639812" y="3411658"/>
                    </a:lnTo>
                    <a:cubicBezTo>
                      <a:pt x="1270808" y="3623069"/>
                      <a:pt x="800525" y="3497948"/>
                      <a:pt x="587524" y="3130760"/>
                    </a:cubicBezTo>
                    <a:lnTo>
                      <a:pt x="588887" y="3130760"/>
                    </a:lnTo>
                    <a:cubicBezTo>
                      <a:pt x="498509" y="2976346"/>
                      <a:pt x="466264" y="2792866"/>
                      <a:pt x="496920" y="2616425"/>
                    </a:cubicBezTo>
                    <a:cubicBezTo>
                      <a:pt x="502597" y="2620512"/>
                      <a:pt x="513724" y="2626189"/>
                      <a:pt x="520536" y="2630277"/>
                    </a:cubicBezTo>
                    <a:lnTo>
                      <a:pt x="1338932" y="3103057"/>
                    </a:lnTo>
                    <a:cubicBezTo>
                      <a:pt x="1380714" y="3126673"/>
                      <a:pt x="1432034" y="3126673"/>
                      <a:pt x="1473817" y="3103057"/>
                    </a:cubicBezTo>
                    <a:lnTo>
                      <a:pt x="2431867" y="2549663"/>
                    </a:lnTo>
                    <a:close/>
                  </a:path>
                </a:pathLst>
              </a:custGeom>
              <a:solidFill>
                <a:schemeClr val="tx1"/>
              </a:solidFill>
              <a:ln w="22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921E1B84-BED6-4300-B697-CC76D44E6C65}"/>
                </a:ext>
              </a:extLst>
            </p:cNvPr>
            <p:cNvSpPr txBox="1"/>
            <p:nvPr/>
          </p:nvSpPr>
          <p:spPr>
            <a:xfrm>
              <a:off x="1913242" y="2516922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00 Starmap Truetype" pitchFamily="2" charset="0"/>
                </a:rPr>
                <a:t>Prompt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14AB32-A812-45B1-828D-1D666D353A13}"/>
              </a:ext>
            </a:extLst>
          </p:cNvPr>
          <p:cNvSpPr txBox="1"/>
          <p:nvPr/>
        </p:nvSpPr>
        <p:spPr>
          <a:xfrm>
            <a:off x="843401" y="1968463"/>
            <a:ext cx="17515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chemeClr val="accent3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Hilo de conversación</a:t>
            </a:r>
            <a:endParaRPr lang="es-ES" sz="4400" b="1" dirty="0">
              <a:solidFill>
                <a:schemeClr val="accent3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B6D6BA-460A-439C-93B5-C1BF7374D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3865" y="2500762"/>
            <a:ext cx="7372481" cy="4783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55FB6B0-41D6-412B-9558-C4F80F65C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544" y="6436457"/>
            <a:ext cx="9000750" cy="109817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D0BD602F-35E8-4534-8F65-5E151D6831A6}"/>
              </a:ext>
            </a:extLst>
          </p:cNvPr>
          <p:cNvSpPr txBox="1"/>
          <p:nvPr/>
        </p:nvSpPr>
        <p:spPr>
          <a:xfrm>
            <a:off x="5995919" y="3952813"/>
            <a:ext cx="1219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accent3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.</a:t>
            </a:r>
          </a:p>
          <a:p>
            <a:r>
              <a:rPr lang="es-ES" sz="4800" b="1" dirty="0">
                <a:solidFill>
                  <a:schemeClr val="accent3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.</a:t>
            </a:r>
          </a:p>
          <a:p>
            <a:r>
              <a:rPr lang="es-ES" sz="4800" b="1" dirty="0">
                <a:solidFill>
                  <a:schemeClr val="accent3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5175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FA871EC-B3E8-4394-894C-6425D1BCCF3A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rgbClr val="1F2024"/>
                </a:solidFill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9A1268-DDD1-40AF-8F08-E77931196EB7}"/>
              </a:ext>
            </a:extLst>
          </p:cNvPr>
          <p:cNvSpPr txBox="1"/>
          <p:nvPr/>
        </p:nvSpPr>
        <p:spPr>
          <a:xfrm>
            <a:off x="549665" y="7794218"/>
            <a:ext cx="1809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2"/>
              </a:rPr>
              <a:t>http://automatacore.com</a:t>
            </a:r>
            <a:endParaRPr lang="es-ES" sz="14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D566EE-BB1E-4D54-BFE6-20512E7D5DC8}"/>
              </a:ext>
            </a:extLst>
          </p:cNvPr>
          <p:cNvSpPr txBox="1"/>
          <p:nvPr/>
        </p:nvSpPr>
        <p:spPr>
          <a:xfrm>
            <a:off x="843401" y="667349"/>
            <a:ext cx="17515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 err="1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Prompts</a:t>
            </a:r>
            <a:r>
              <a:rPr lang="es-ES" sz="80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 Alternativos-001</a:t>
            </a:r>
            <a:endParaRPr lang="es-ES" sz="8000" b="1" dirty="0">
              <a:solidFill>
                <a:schemeClr val="accent4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149442F-C675-47F6-98EB-E1237D78E5C3}"/>
              </a:ext>
            </a:extLst>
          </p:cNvPr>
          <p:cNvGrpSpPr/>
          <p:nvPr/>
        </p:nvGrpSpPr>
        <p:grpSpPr>
          <a:xfrm>
            <a:off x="1013386" y="2940258"/>
            <a:ext cx="10399029" cy="2053773"/>
            <a:chOff x="1467293" y="2402957"/>
            <a:chExt cx="10399029" cy="2053773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1877CDCE-1DA1-4BCB-AA02-2EE331761B82}"/>
                </a:ext>
              </a:extLst>
            </p:cNvPr>
            <p:cNvSpPr/>
            <p:nvPr/>
          </p:nvSpPr>
          <p:spPr>
            <a:xfrm>
              <a:off x="1467293" y="2402957"/>
              <a:ext cx="10399029" cy="2053773"/>
            </a:xfrm>
            <a:prstGeom prst="roundRect">
              <a:avLst>
                <a:gd name="adj" fmla="val 13111"/>
              </a:avLst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>
              <a:innerShdw blurRad="177800">
                <a:prstClr val="black">
                  <a:alpha val="1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endParaRPr lang="es-ES" dirty="0">
                <a:solidFill>
                  <a:srgbClr val="343541"/>
                </a:solidFill>
              </a:endParaRPr>
            </a:p>
            <a:p>
              <a:pPr lvl="1"/>
              <a:r>
                <a:rPr lang="es-ES" b="0" i="0" dirty="0">
                  <a:solidFill>
                    <a:srgbClr val="343541"/>
                  </a:solidFill>
                  <a:effectLst/>
                </a:rPr>
                <a:t>Ahora en función del índice, indica las imágenes correspondiente  que irían en cada sector de la monografía</a:t>
              </a:r>
              <a:endParaRPr lang="es-ES" dirty="0"/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5077F944-F51C-4A1D-BB0F-C430DCA14BDA}"/>
                </a:ext>
              </a:extLst>
            </p:cNvPr>
            <p:cNvGrpSpPr/>
            <p:nvPr/>
          </p:nvGrpSpPr>
          <p:grpSpPr>
            <a:xfrm>
              <a:off x="1668743" y="2566730"/>
              <a:ext cx="280708" cy="280825"/>
              <a:chOff x="875558" y="777506"/>
              <a:chExt cx="5458998" cy="5461269"/>
            </a:xfrm>
          </p:grpSpPr>
          <p:sp>
            <p:nvSpPr>
              <p:cNvPr id="21" name="Forma libre: forma 20">
                <a:extLst>
                  <a:ext uri="{FF2B5EF4-FFF2-40B4-BE49-F238E27FC236}">
                    <a16:creationId xmlns:a16="http://schemas.microsoft.com/office/drawing/2014/main" id="{5DC99C66-23CA-4BDB-841E-A26D5B0AF563}"/>
                  </a:ext>
                </a:extLst>
              </p:cNvPr>
              <p:cNvSpPr/>
              <p:nvPr/>
            </p:nvSpPr>
            <p:spPr>
              <a:xfrm>
                <a:off x="875558" y="777506"/>
                <a:ext cx="5458998" cy="5461269"/>
              </a:xfrm>
              <a:custGeom>
                <a:avLst/>
                <a:gdLst>
                  <a:gd name="connsiteX0" fmla="*/ 0 w 5458998"/>
                  <a:gd name="connsiteY0" fmla="*/ 1311159 h 5461269"/>
                  <a:gd name="connsiteX1" fmla="*/ 1311159 w 5458998"/>
                  <a:gd name="connsiteY1" fmla="*/ 0 h 5461269"/>
                  <a:gd name="connsiteX2" fmla="*/ 4147613 w 5458998"/>
                  <a:gd name="connsiteY2" fmla="*/ 0 h 5461269"/>
                  <a:gd name="connsiteX3" fmla="*/ 5458999 w 5458998"/>
                  <a:gd name="connsiteY3" fmla="*/ 1311159 h 5461269"/>
                  <a:gd name="connsiteX4" fmla="*/ 5458999 w 5458998"/>
                  <a:gd name="connsiteY4" fmla="*/ 5461269 h 5461269"/>
                  <a:gd name="connsiteX5" fmla="*/ 1311159 w 5458998"/>
                  <a:gd name="connsiteY5" fmla="*/ 5461269 h 5461269"/>
                  <a:gd name="connsiteX6" fmla="*/ 0 w 5458998"/>
                  <a:gd name="connsiteY6" fmla="*/ 4150111 h 5461269"/>
                  <a:gd name="connsiteX7" fmla="*/ 0 w 5458998"/>
                  <a:gd name="connsiteY7" fmla="*/ 1311159 h 546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58998" h="5461269">
                    <a:moveTo>
                      <a:pt x="0" y="1311159"/>
                    </a:moveTo>
                    <a:cubicBezTo>
                      <a:pt x="0" y="587001"/>
                      <a:pt x="587001" y="0"/>
                      <a:pt x="1311159" y="0"/>
                    </a:cubicBezTo>
                    <a:lnTo>
                      <a:pt x="4147613" y="0"/>
                    </a:lnTo>
                    <a:cubicBezTo>
                      <a:pt x="4871997" y="0"/>
                      <a:pt x="5458999" y="587001"/>
                      <a:pt x="5458999" y="1311159"/>
                    </a:cubicBezTo>
                    <a:lnTo>
                      <a:pt x="5458999" y="5461269"/>
                    </a:lnTo>
                    <a:lnTo>
                      <a:pt x="1311159" y="5461269"/>
                    </a:lnTo>
                    <a:cubicBezTo>
                      <a:pt x="587001" y="5461269"/>
                      <a:pt x="0" y="4874268"/>
                      <a:pt x="0" y="4150111"/>
                    </a:cubicBezTo>
                    <a:lnTo>
                      <a:pt x="0" y="1311159"/>
                    </a:lnTo>
                    <a:close/>
                  </a:path>
                </a:pathLst>
              </a:custGeom>
              <a:solidFill>
                <a:schemeClr val="accent4"/>
              </a:solidFill>
              <a:ln w="22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" name="Forma libre: forma 21">
                <a:extLst>
                  <a:ext uri="{FF2B5EF4-FFF2-40B4-BE49-F238E27FC236}">
                    <a16:creationId xmlns:a16="http://schemas.microsoft.com/office/drawing/2014/main" id="{CC4AD9C5-C17E-4EFE-9C62-F5E8C4EDD92B}"/>
                  </a:ext>
                </a:extLst>
              </p:cNvPr>
              <p:cNvSpPr/>
              <p:nvPr/>
            </p:nvSpPr>
            <p:spPr>
              <a:xfrm>
                <a:off x="1575122" y="1454420"/>
                <a:ext cx="4055284" cy="4105394"/>
              </a:xfrm>
              <a:custGeom>
                <a:avLst/>
                <a:gdLst>
                  <a:gd name="connsiteX0" fmla="*/ 1812620 w 4055284"/>
                  <a:gd name="connsiteY0" fmla="*/ 11 h 4105394"/>
                  <a:gd name="connsiteX1" fmla="*/ 824369 w 4055284"/>
                  <a:gd name="connsiteY1" fmla="*/ 715994 h 4105394"/>
                  <a:gd name="connsiteX2" fmla="*/ 139496 w 4055284"/>
                  <a:gd name="connsiteY2" fmla="*/ 1212390 h 4105394"/>
                  <a:gd name="connsiteX3" fmla="*/ 267569 w 4055284"/>
                  <a:gd name="connsiteY3" fmla="*/ 2424542 h 4105394"/>
                  <a:gd name="connsiteX4" fmla="*/ 355222 w 4055284"/>
                  <a:gd name="connsiteY4" fmla="*/ 3262921 h 4105394"/>
                  <a:gd name="connsiteX5" fmla="*/ 1471546 w 4055284"/>
                  <a:gd name="connsiteY5" fmla="*/ 3760680 h 4105394"/>
                  <a:gd name="connsiteX6" fmla="*/ 2242709 w 4055284"/>
                  <a:gd name="connsiteY6" fmla="*/ 4105387 h 4105394"/>
                  <a:gd name="connsiteX7" fmla="*/ 3231188 w 4055284"/>
                  <a:gd name="connsiteY7" fmla="*/ 3389404 h 4105394"/>
                  <a:gd name="connsiteX8" fmla="*/ 3914698 w 4055284"/>
                  <a:gd name="connsiteY8" fmla="*/ 2893235 h 4105394"/>
                  <a:gd name="connsiteX9" fmla="*/ 3787987 w 4055284"/>
                  <a:gd name="connsiteY9" fmla="*/ 1680856 h 4105394"/>
                  <a:gd name="connsiteX10" fmla="*/ 3787987 w 4055284"/>
                  <a:gd name="connsiteY10" fmla="*/ 1679493 h 4105394"/>
                  <a:gd name="connsiteX11" fmla="*/ 3700334 w 4055284"/>
                  <a:gd name="connsiteY11" fmla="*/ 839752 h 4105394"/>
                  <a:gd name="connsiteX12" fmla="*/ 2585373 w 4055284"/>
                  <a:gd name="connsiteY12" fmla="*/ 343356 h 4105394"/>
                  <a:gd name="connsiteX13" fmla="*/ 1812620 w 4055284"/>
                  <a:gd name="connsiteY13" fmla="*/ 11 h 4105394"/>
                  <a:gd name="connsiteX14" fmla="*/ 1812620 w 4055284"/>
                  <a:gd name="connsiteY14" fmla="*/ 266830 h 4105394"/>
                  <a:gd name="connsiteX15" fmla="*/ 1811257 w 4055284"/>
                  <a:gd name="connsiteY15" fmla="*/ 268192 h 4105394"/>
                  <a:gd name="connsiteX16" fmla="*/ 2305383 w 4055284"/>
                  <a:gd name="connsiteY16" fmla="*/ 446223 h 4105394"/>
                  <a:gd name="connsiteX17" fmla="*/ 2280405 w 4055284"/>
                  <a:gd name="connsiteY17" fmla="*/ 460075 h 4105394"/>
                  <a:gd name="connsiteX18" fmla="*/ 1461782 w 4055284"/>
                  <a:gd name="connsiteY18" fmla="*/ 931492 h 4105394"/>
                  <a:gd name="connsiteX19" fmla="*/ 1395020 w 4055284"/>
                  <a:gd name="connsiteY19" fmla="*/ 1048211 h 4105394"/>
                  <a:gd name="connsiteX20" fmla="*/ 1395020 w 4055284"/>
                  <a:gd name="connsiteY20" fmla="*/ 2154771 h 4105394"/>
                  <a:gd name="connsiteX21" fmla="*/ 1042819 w 4055284"/>
                  <a:gd name="connsiteY21" fmla="*/ 1951762 h 4105394"/>
                  <a:gd name="connsiteX22" fmla="*/ 1042819 w 4055284"/>
                  <a:gd name="connsiteY22" fmla="*/ 1037084 h 4105394"/>
                  <a:gd name="connsiteX23" fmla="*/ 1812620 w 4055284"/>
                  <a:gd name="connsiteY23" fmla="*/ 266830 h 4105394"/>
                  <a:gd name="connsiteX24" fmla="*/ 2798601 w 4055284"/>
                  <a:gd name="connsiteY24" fmla="*/ 589056 h 4105394"/>
                  <a:gd name="connsiteX25" fmla="*/ 3467805 w 4055284"/>
                  <a:gd name="connsiteY25" fmla="*/ 974638 h 4105394"/>
                  <a:gd name="connsiteX26" fmla="*/ 3559545 w 4055284"/>
                  <a:gd name="connsiteY26" fmla="*/ 1488973 h 4105394"/>
                  <a:gd name="connsiteX27" fmla="*/ 3535929 w 4055284"/>
                  <a:gd name="connsiteY27" fmla="*/ 1475121 h 4105394"/>
                  <a:gd name="connsiteX28" fmla="*/ 2717533 w 4055284"/>
                  <a:gd name="connsiteY28" fmla="*/ 1002341 h 4105394"/>
                  <a:gd name="connsiteX29" fmla="*/ 2582648 w 4055284"/>
                  <a:gd name="connsiteY29" fmla="*/ 1002341 h 4105394"/>
                  <a:gd name="connsiteX30" fmla="*/ 1623463 w 4055284"/>
                  <a:gd name="connsiteY30" fmla="*/ 1555735 h 4105394"/>
                  <a:gd name="connsiteX31" fmla="*/ 1623463 w 4055284"/>
                  <a:gd name="connsiteY31" fmla="*/ 1149716 h 4105394"/>
                  <a:gd name="connsiteX32" fmla="*/ 2415290 w 4055284"/>
                  <a:gd name="connsiteY32" fmla="*/ 692377 h 4105394"/>
                  <a:gd name="connsiteX33" fmla="*/ 2798601 w 4055284"/>
                  <a:gd name="connsiteY33" fmla="*/ 589056 h 4105394"/>
                  <a:gd name="connsiteX34" fmla="*/ 774184 w 4055284"/>
                  <a:gd name="connsiteY34" fmla="*/ 1009154 h 4105394"/>
                  <a:gd name="connsiteX35" fmla="*/ 774184 w 4055284"/>
                  <a:gd name="connsiteY35" fmla="*/ 1980828 h 4105394"/>
                  <a:gd name="connsiteX36" fmla="*/ 840946 w 4055284"/>
                  <a:gd name="connsiteY36" fmla="*/ 2097547 h 4105394"/>
                  <a:gd name="connsiteX37" fmla="*/ 1798541 w 4055284"/>
                  <a:gd name="connsiteY37" fmla="*/ 2649351 h 4105394"/>
                  <a:gd name="connsiteX38" fmla="*/ 1444978 w 4055284"/>
                  <a:gd name="connsiteY38" fmla="*/ 2853723 h 4105394"/>
                  <a:gd name="connsiteX39" fmla="*/ 654286 w 4055284"/>
                  <a:gd name="connsiteY39" fmla="*/ 2397747 h 4105394"/>
                  <a:gd name="connsiteX40" fmla="*/ 373161 w 4055284"/>
                  <a:gd name="connsiteY40" fmla="*/ 1346821 h 4105394"/>
                  <a:gd name="connsiteX41" fmla="*/ 774184 w 4055284"/>
                  <a:gd name="connsiteY41" fmla="*/ 1009154 h 4105394"/>
                  <a:gd name="connsiteX42" fmla="*/ 2608762 w 4055284"/>
                  <a:gd name="connsiteY42" fmla="*/ 1249858 h 4105394"/>
                  <a:gd name="connsiteX43" fmla="*/ 3400816 w 4055284"/>
                  <a:gd name="connsiteY43" fmla="*/ 1705835 h 4105394"/>
                  <a:gd name="connsiteX44" fmla="*/ 3681941 w 4055284"/>
                  <a:gd name="connsiteY44" fmla="*/ 2756760 h 4105394"/>
                  <a:gd name="connsiteX45" fmla="*/ 3683303 w 4055284"/>
                  <a:gd name="connsiteY45" fmla="*/ 2758122 h 4105394"/>
                  <a:gd name="connsiteX46" fmla="*/ 3282508 w 4055284"/>
                  <a:gd name="connsiteY46" fmla="*/ 3094655 h 4105394"/>
                  <a:gd name="connsiteX47" fmla="*/ 3282508 w 4055284"/>
                  <a:gd name="connsiteY47" fmla="*/ 2122753 h 4105394"/>
                  <a:gd name="connsiteX48" fmla="*/ 3215746 w 4055284"/>
                  <a:gd name="connsiteY48" fmla="*/ 2006034 h 4105394"/>
                  <a:gd name="connsiteX49" fmla="*/ 2256788 w 4055284"/>
                  <a:gd name="connsiteY49" fmla="*/ 1452641 h 4105394"/>
                  <a:gd name="connsiteX50" fmla="*/ 2608762 w 4055284"/>
                  <a:gd name="connsiteY50" fmla="*/ 1249858 h 4105394"/>
                  <a:gd name="connsiteX51" fmla="*/ 2026983 w 4055284"/>
                  <a:gd name="connsiteY51" fmla="*/ 1584801 h 4105394"/>
                  <a:gd name="connsiteX52" fmla="*/ 2430731 w 4055284"/>
                  <a:gd name="connsiteY52" fmla="*/ 1818239 h 4105394"/>
                  <a:gd name="connsiteX53" fmla="*/ 2430731 w 4055284"/>
                  <a:gd name="connsiteY53" fmla="*/ 2283980 h 4105394"/>
                  <a:gd name="connsiteX54" fmla="*/ 2026983 w 4055284"/>
                  <a:gd name="connsiteY54" fmla="*/ 2517418 h 4105394"/>
                  <a:gd name="connsiteX55" fmla="*/ 1623236 w 4055284"/>
                  <a:gd name="connsiteY55" fmla="*/ 2283980 h 4105394"/>
                  <a:gd name="connsiteX56" fmla="*/ 1623236 w 4055284"/>
                  <a:gd name="connsiteY56" fmla="*/ 1818239 h 4105394"/>
                  <a:gd name="connsiteX57" fmla="*/ 2026983 w 4055284"/>
                  <a:gd name="connsiteY57" fmla="*/ 1584801 h 4105394"/>
                  <a:gd name="connsiteX58" fmla="*/ 2661671 w 4055284"/>
                  <a:gd name="connsiteY58" fmla="*/ 1951762 h 4105394"/>
                  <a:gd name="connsiteX59" fmla="*/ 3013872 w 4055284"/>
                  <a:gd name="connsiteY59" fmla="*/ 2154771 h 4105394"/>
                  <a:gd name="connsiteX60" fmla="*/ 3013872 w 4055284"/>
                  <a:gd name="connsiteY60" fmla="*/ 3068086 h 4105394"/>
                  <a:gd name="connsiteX61" fmla="*/ 2244072 w 4055284"/>
                  <a:gd name="connsiteY61" fmla="*/ 3838341 h 4105394"/>
                  <a:gd name="connsiteX62" fmla="*/ 2244072 w 4055284"/>
                  <a:gd name="connsiteY62" fmla="*/ 3836979 h 4105394"/>
                  <a:gd name="connsiteX63" fmla="*/ 1751309 w 4055284"/>
                  <a:gd name="connsiteY63" fmla="*/ 3658948 h 4105394"/>
                  <a:gd name="connsiteX64" fmla="*/ 1776287 w 4055284"/>
                  <a:gd name="connsiteY64" fmla="*/ 3645096 h 4105394"/>
                  <a:gd name="connsiteX65" fmla="*/ 2594683 w 4055284"/>
                  <a:gd name="connsiteY65" fmla="*/ 3173906 h 4105394"/>
                  <a:gd name="connsiteX66" fmla="*/ 2661444 w 4055284"/>
                  <a:gd name="connsiteY66" fmla="*/ 3057187 h 4105394"/>
                  <a:gd name="connsiteX67" fmla="*/ 2661671 w 4055284"/>
                  <a:gd name="connsiteY67" fmla="*/ 1951762 h 4105394"/>
                  <a:gd name="connsiteX68" fmla="*/ 2431867 w 4055284"/>
                  <a:gd name="connsiteY68" fmla="*/ 2549663 h 4105394"/>
                  <a:gd name="connsiteX69" fmla="*/ 2431867 w 4055284"/>
                  <a:gd name="connsiteY69" fmla="*/ 2955682 h 4105394"/>
                  <a:gd name="connsiteX70" fmla="*/ 1639812 w 4055284"/>
                  <a:gd name="connsiteY70" fmla="*/ 3411658 h 4105394"/>
                  <a:gd name="connsiteX71" fmla="*/ 587524 w 4055284"/>
                  <a:gd name="connsiteY71" fmla="*/ 3130760 h 4105394"/>
                  <a:gd name="connsiteX72" fmla="*/ 588887 w 4055284"/>
                  <a:gd name="connsiteY72" fmla="*/ 3130760 h 4105394"/>
                  <a:gd name="connsiteX73" fmla="*/ 496920 w 4055284"/>
                  <a:gd name="connsiteY73" fmla="*/ 2616425 h 4105394"/>
                  <a:gd name="connsiteX74" fmla="*/ 520536 w 4055284"/>
                  <a:gd name="connsiteY74" fmla="*/ 2630277 h 4105394"/>
                  <a:gd name="connsiteX75" fmla="*/ 1338932 w 4055284"/>
                  <a:gd name="connsiteY75" fmla="*/ 3103057 h 4105394"/>
                  <a:gd name="connsiteX76" fmla="*/ 1473817 w 4055284"/>
                  <a:gd name="connsiteY76" fmla="*/ 3103057 h 4105394"/>
                  <a:gd name="connsiteX77" fmla="*/ 2431867 w 4055284"/>
                  <a:gd name="connsiteY77" fmla="*/ 2549663 h 4105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4055284" h="4105394">
                    <a:moveTo>
                      <a:pt x="1812620" y="11"/>
                    </a:moveTo>
                    <a:cubicBezTo>
                      <a:pt x="1363002" y="11"/>
                      <a:pt x="963569" y="289084"/>
                      <a:pt x="824369" y="715994"/>
                    </a:cubicBezTo>
                    <a:cubicBezTo>
                      <a:pt x="535296" y="775489"/>
                      <a:pt x="285735" y="956244"/>
                      <a:pt x="139496" y="1212390"/>
                    </a:cubicBezTo>
                    <a:cubicBezTo>
                      <a:pt x="-85994" y="1601605"/>
                      <a:pt x="-34447" y="2090962"/>
                      <a:pt x="267569" y="2424542"/>
                    </a:cubicBezTo>
                    <a:cubicBezTo>
                      <a:pt x="174239" y="2704077"/>
                      <a:pt x="206257" y="3009727"/>
                      <a:pt x="355222" y="3262921"/>
                    </a:cubicBezTo>
                    <a:cubicBezTo>
                      <a:pt x="579350" y="3653498"/>
                      <a:pt x="1030330" y="3853782"/>
                      <a:pt x="1471546" y="3760680"/>
                    </a:cubicBezTo>
                    <a:cubicBezTo>
                      <a:pt x="1667062" y="3980947"/>
                      <a:pt x="1947960" y="4106522"/>
                      <a:pt x="2242709" y="4105387"/>
                    </a:cubicBezTo>
                    <a:cubicBezTo>
                      <a:pt x="2692327" y="4105387"/>
                      <a:pt x="3091761" y="3816314"/>
                      <a:pt x="3231188" y="3389404"/>
                    </a:cubicBezTo>
                    <a:cubicBezTo>
                      <a:pt x="3520714" y="3329682"/>
                      <a:pt x="3769821" y="3148927"/>
                      <a:pt x="3914698" y="2893235"/>
                    </a:cubicBezTo>
                    <a:cubicBezTo>
                      <a:pt x="4141550" y="2504020"/>
                      <a:pt x="4090003" y="2014663"/>
                      <a:pt x="3787987" y="1680856"/>
                    </a:cubicBezTo>
                    <a:lnTo>
                      <a:pt x="3787987" y="1679493"/>
                    </a:lnTo>
                    <a:cubicBezTo>
                      <a:pt x="3881317" y="1399958"/>
                      <a:pt x="3849299" y="1094082"/>
                      <a:pt x="3700334" y="839752"/>
                    </a:cubicBezTo>
                    <a:cubicBezTo>
                      <a:pt x="3476207" y="450537"/>
                      <a:pt x="3025226" y="250253"/>
                      <a:pt x="2585373" y="343356"/>
                    </a:cubicBezTo>
                    <a:cubicBezTo>
                      <a:pt x="2388722" y="123542"/>
                      <a:pt x="2107370" y="-1351"/>
                      <a:pt x="1812620" y="11"/>
                    </a:cubicBezTo>
                    <a:close/>
                    <a:moveTo>
                      <a:pt x="1812620" y="266830"/>
                    </a:moveTo>
                    <a:lnTo>
                      <a:pt x="1811257" y="268192"/>
                    </a:lnTo>
                    <a:cubicBezTo>
                      <a:pt x="1992240" y="268192"/>
                      <a:pt x="2166183" y="330639"/>
                      <a:pt x="2305383" y="446223"/>
                    </a:cubicBezTo>
                    <a:cubicBezTo>
                      <a:pt x="2299706" y="448948"/>
                      <a:pt x="2288579" y="455987"/>
                      <a:pt x="2280405" y="460075"/>
                    </a:cubicBezTo>
                    <a:lnTo>
                      <a:pt x="1461782" y="931492"/>
                    </a:lnTo>
                    <a:cubicBezTo>
                      <a:pt x="1419999" y="955109"/>
                      <a:pt x="1395020" y="999616"/>
                      <a:pt x="1395020" y="1048211"/>
                    </a:cubicBezTo>
                    <a:lnTo>
                      <a:pt x="1395020" y="2154771"/>
                    </a:lnTo>
                    <a:lnTo>
                      <a:pt x="1042819" y="1951762"/>
                    </a:lnTo>
                    <a:lnTo>
                      <a:pt x="1042819" y="1037084"/>
                    </a:lnTo>
                    <a:cubicBezTo>
                      <a:pt x="1042592" y="612218"/>
                      <a:pt x="1387073" y="267511"/>
                      <a:pt x="1812620" y="266830"/>
                    </a:cubicBezTo>
                    <a:close/>
                    <a:moveTo>
                      <a:pt x="2798601" y="589056"/>
                    </a:moveTo>
                    <a:cubicBezTo>
                      <a:pt x="3074730" y="588602"/>
                      <a:pt x="3329967" y="735523"/>
                      <a:pt x="3467805" y="974638"/>
                    </a:cubicBezTo>
                    <a:cubicBezTo>
                      <a:pt x="3556820" y="1130414"/>
                      <a:pt x="3590201" y="1312532"/>
                      <a:pt x="3559545" y="1488973"/>
                    </a:cubicBezTo>
                    <a:cubicBezTo>
                      <a:pt x="3553868" y="1484886"/>
                      <a:pt x="3542968" y="1479209"/>
                      <a:pt x="3535929" y="1475121"/>
                    </a:cubicBezTo>
                    <a:lnTo>
                      <a:pt x="2717533" y="1002341"/>
                    </a:lnTo>
                    <a:cubicBezTo>
                      <a:pt x="2675751" y="978725"/>
                      <a:pt x="2624431" y="978725"/>
                      <a:pt x="2582648" y="1002341"/>
                    </a:cubicBezTo>
                    <a:lnTo>
                      <a:pt x="1623463" y="1555735"/>
                    </a:lnTo>
                    <a:lnTo>
                      <a:pt x="1623463" y="1149716"/>
                    </a:lnTo>
                    <a:lnTo>
                      <a:pt x="2415290" y="692377"/>
                    </a:lnTo>
                    <a:cubicBezTo>
                      <a:pt x="2531782" y="624935"/>
                      <a:pt x="2663942" y="589283"/>
                      <a:pt x="2798601" y="589056"/>
                    </a:cubicBezTo>
                    <a:close/>
                    <a:moveTo>
                      <a:pt x="774184" y="1009154"/>
                    </a:moveTo>
                    <a:lnTo>
                      <a:pt x="774184" y="1980828"/>
                    </a:lnTo>
                    <a:cubicBezTo>
                      <a:pt x="774184" y="2029423"/>
                      <a:pt x="799163" y="2072569"/>
                      <a:pt x="840946" y="2097547"/>
                    </a:cubicBezTo>
                    <a:lnTo>
                      <a:pt x="1798541" y="2649351"/>
                    </a:lnTo>
                    <a:lnTo>
                      <a:pt x="1444978" y="2853723"/>
                    </a:lnTo>
                    <a:lnTo>
                      <a:pt x="654286" y="2397747"/>
                    </a:lnTo>
                    <a:cubicBezTo>
                      <a:pt x="286417" y="2184746"/>
                      <a:pt x="160614" y="1714464"/>
                      <a:pt x="373161" y="1346821"/>
                    </a:cubicBezTo>
                    <a:cubicBezTo>
                      <a:pt x="463312" y="1191045"/>
                      <a:pt x="605010" y="1071601"/>
                      <a:pt x="774184" y="1009154"/>
                    </a:cubicBezTo>
                    <a:close/>
                    <a:moveTo>
                      <a:pt x="2608762" y="1249858"/>
                    </a:moveTo>
                    <a:lnTo>
                      <a:pt x="3400816" y="1705835"/>
                    </a:lnTo>
                    <a:cubicBezTo>
                      <a:pt x="3769821" y="1918608"/>
                      <a:pt x="3894942" y="2388437"/>
                      <a:pt x="3681941" y="2756760"/>
                    </a:cubicBezTo>
                    <a:lnTo>
                      <a:pt x="3683303" y="2758122"/>
                    </a:lnTo>
                    <a:cubicBezTo>
                      <a:pt x="3592926" y="2913899"/>
                      <a:pt x="3450774" y="3033343"/>
                      <a:pt x="3282508" y="3094655"/>
                    </a:cubicBezTo>
                    <a:lnTo>
                      <a:pt x="3282508" y="2122753"/>
                    </a:lnTo>
                    <a:cubicBezTo>
                      <a:pt x="3282508" y="2074158"/>
                      <a:pt x="3257529" y="2029650"/>
                      <a:pt x="3215746" y="2006034"/>
                    </a:cubicBezTo>
                    <a:lnTo>
                      <a:pt x="2256788" y="1452641"/>
                    </a:lnTo>
                    <a:lnTo>
                      <a:pt x="2608762" y="1249858"/>
                    </a:lnTo>
                    <a:close/>
                    <a:moveTo>
                      <a:pt x="2026983" y="1584801"/>
                    </a:moveTo>
                    <a:lnTo>
                      <a:pt x="2430731" y="1818239"/>
                    </a:lnTo>
                    <a:lnTo>
                      <a:pt x="2430731" y="2283980"/>
                    </a:lnTo>
                    <a:lnTo>
                      <a:pt x="2026983" y="2517418"/>
                    </a:lnTo>
                    <a:lnTo>
                      <a:pt x="1623236" y="2283980"/>
                    </a:lnTo>
                    <a:lnTo>
                      <a:pt x="1623236" y="1818239"/>
                    </a:lnTo>
                    <a:lnTo>
                      <a:pt x="2026983" y="1584801"/>
                    </a:lnTo>
                    <a:close/>
                    <a:moveTo>
                      <a:pt x="2661671" y="1951762"/>
                    </a:moveTo>
                    <a:lnTo>
                      <a:pt x="3013872" y="2154771"/>
                    </a:lnTo>
                    <a:lnTo>
                      <a:pt x="3013872" y="3068086"/>
                    </a:lnTo>
                    <a:cubicBezTo>
                      <a:pt x="3013872" y="3493407"/>
                      <a:pt x="2668711" y="3838341"/>
                      <a:pt x="2244072" y="3838341"/>
                    </a:cubicBezTo>
                    <a:lnTo>
                      <a:pt x="2244072" y="3836979"/>
                    </a:lnTo>
                    <a:cubicBezTo>
                      <a:pt x="2064451" y="3836979"/>
                      <a:pt x="1889146" y="3774304"/>
                      <a:pt x="1751309" y="3658948"/>
                    </a:cubicBezTo>
                    <a:cubicBezTo>
                      <a:pt x="1756986" y="3656223"/>
                      <a:pt x="1769475" y="3649183"/>
                      <a:pt x="1776287" y="3645096"/>
                    </a:cubicBezTo>
                    <a:lnTo>
                      <a:pt x="2594683" y="3173906"/>
                    </a:lnTo>
                    <a:cubicBezTo>
                      <a:pt x="2636466" y="3150289"/>
                      <a:pt x="2662807" y="3105782"/>
                      <a:pt x="2661444" y="3057187"/>
                    </a:cubicBezTo>
                    <a:lnTo>
                      <a:pt x="2661671" y="1951762"/>
                    </a:lnTo>
                    <a:close/>
                    <a:moveTo>
                      <a:pt x="2431867" y="2549663"/>
                    </a:moveTo>
                    <a:lnTo>
                      <a:pt x="2431867" y="2955682"/>
                    </a:lnTo>
                    <a:lnTo>
                      <a:pt x="1639812" y="3411658"/>
                    </a:lnTo>
                    <a:cubicBezTo>
                      <a:pt x="1270808" y="3623069"/>
                      <a:pt x="800525" y="3497948"/>
                      <a:pt x="587524" y="3130760"/>
                    </a:cubicBezTo>
                    <a:lnTo>
                      <a:pt x="588887" y="3130760"/>
                    </a:lnTo>
                    <a:cubicBezTo>
                      <a:pt x="498509" y="2976346"/>
                      <a:pt x="466264" y="2792866"/>
                      <a:pt x="496920" y="2616425"/>
                    </a:cubicBezTo>
                    <a:cubicBezTo>
                      <a:pt x="502597" y="2620512"/>
                      <a:pt x="513724" y="2626189"/>
                      <a:pt x="520536" y="2630277"/>
                    </a:cubicBezTo>
                    <a:lnTo>
                      <a:pt x="1338932" y="3103057"/>
                    </a:lnTo>
                    <a:cubicBezTo>
                      <a:pt x="1380714" y="3126673"/>
                      <a:pt x="1432034" y="3126673"/>
                      <a:pt x="1473817" y="3103057"/>
                    </a:cubicBezTo>
                    <a:lnTo>
                      <a:pt x="2431867" y="2549663"/>
                    </a:lnTo>
                    <a:close/>
                  </a:path>
                </a:pathLst>
              </a:custGeom>
              <a:solidFill>
                <a:schemeClr val="tx1"/>
              </a:solidFill>
              <a:ln w="22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921E1B84-BED6-4300-B697-CC76D44E6C65}"/>
                </a:ext>
              </a:extLst>
            </p:cNvPr>
            <p:cNvSpPr txBox="1"/>
            <p:nvPr/>
          </p:nvSpPr>
          <p:spPr>
            <a:xfrm>
              <a:off x="1913242" y="2516922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00 Starmap Truetype" pitchFamily="2" charset="0"/>
                </a:rPr>
                <a:t>Prompt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14AB32-A812-45B1-828D-1D666D353A13}"/>
              </a:ext>
            </a:extLst>
          </p:cNvPr>
          <p:cNvSpPr txBox="1"/>
          <p:nvPr/>
        </p:nvSpPr>
        <p:spPr>
          <a:xfrm>
            <a:off x="843401" y="1968463"/>
            <a:ext cx="17515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chemeClr val="accent3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Hilo de conversación</a:t>
            </a:r>
            <a:endParaRPr lang="es-ES" sz="4400" b="1" dirty="0">
              <a:solidFill>
                <a:schemeClr val="accent3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D677A4-1668-4064-8FC4-0B9837340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275" y="2162908"/>
            <a:ext cx="6353125" cy="488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90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EBB733DF-C085-4EF8-861C-7D0BA6416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7" r="12268"/>
          <a:stretch/>
        </p:blipFill>
        <p:spPr>
          <a:xfrm>
            <a:off x="-1" y="0"/>
            <a:ext cx="1920240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75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FA871EC-B3E8-4394-894C-6425D1BCCF3A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rgbClr val="1F2024"/>
                </a:solidFill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9A1268-DDD1-40AF-8F08-E77931196EB7}"/>
              </a:ext>
            </a:extLst>
          </p:cNvPr>
          <p:cNvSpPr txBox="1"/>
          <p:nvPr/>
        </p:nvSpPr>
        <p:spPr>
          <a:xfrm>
            <a:off x="549665" y="7794218"/>
            <a:ext cx="1809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2"/>
              </a:rPr>
              <a:t>http://automatacore.com</a:t>
            </a:r>
            <a:endParaRPr lang="es-ES" sz="14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D566EE-BB1E-4D54-BFE6-20512E7D5DC8}"/>
              </a:ext>
            </a:extLst>
          </p:cNvPr>
          <p:cNvSpPr txBox="1"/>
          <p:nvPr/>
        </p:nvSpPr>
        <p:spPr>
          <a:xfrm>
            <a:off x="843401" y="667349"/>
            <a:ext cx="17515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 err="1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Prompts</a:t>
            </a:r>
            <a:r>
              <a:rPr lang="es-ES" sz="80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 Alternativos-002</a:t>
            </a:r>
            <a:endParaRPr lang="es-ES" sz="8000" b="1" dirty="0">
              <a:solidFill>
                <a:schemeClr val="accent4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149442F-C675-47F6-98EB-E1237D78E5C3}"/>
              </a:ext>
            </a:extLst>
          </p:cNvPr>
          <p:cNvGrpSpPr/>
          <p:nvPr/>
        </p:nvGrpSpPr>
        <p:grpSpPr>
          <a:xfrm>
            <a:off x="1013386" y="2940258"/>
            <a:ext cx="10399029" cy="2053773"/>
            <a:chOff x="1467293" y="2402957"/>
            <a:chExt cx="10399029" cy="2053773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1877CDCE-1DA1-4BCB-AA02-2EE331761B82}"/>
                </a:ext>
              </a:extLst>
            </p:cNvPr>
            <p:cNvSpPr/>
            <p:nvPr/>
          </p:nvSpPr>
          <p:spPr>
            <a:xfrm>
              <a:off x="1467293" y="2402957"/>
              <a:ext cx="10399029" cy="2053773"/>
            </a:xfrm>
            <a:prstGeom prst="roundRect">
              <a:avLst>
                <a:gd name="adj" fmla="val 13111"/>
              </a:avLst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>
              <a:innerShdw blurRad="177800">
                <a:prstClr val="black">
                  <a:alpha val="1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endParaRPr lang="es-ES" dirty="0">
                <a:solidFill>
                  <a:srgbClr val="343541"/>
                </a:solidFill>
              </a:endParaRPr>
            </a:p>
            <a:p>
              <a:pPr lvl="1"/>
              <a:r>
                <a:rPr lang="es-ES" b="0" i="0" dirty="0">
                  <a:solidFill>
                    <a:srgbClr val="343541"/>
                  </a:solidFill>
                  <a:effectLst/>
                </a:rPr>
                <a:t>Ahora en </a:t>
              </a:r>
              <a:r>
                <a:rPr lang="es-ES" b="0" i="0" dirty="0" err="1">
                  <a:solidFill>
                    <a:srgbClr val="343541"/>
                  </a:solidFill>
                  <a:effectLst/>
                </a:rPr>
                <a:t>funcion</a:t>
              </a:r>
              <a:r>
                <a:rPr lang="es-ES" b="0" i="0" dirty="0">
                  <a:solidFill>
                    <a:srgbClr val="343541"/>
                  </a:solidFill>
                  <a:effectLst/>
                </a:rPr>
                <a:t>  del tema de la </a:t>
              </a:r>
              <a:r>
                <a:rPr lang="es-ES" b="0" i="0" dirty="0" err="1">
                  <a:solidFill>
                    <a:srgbClr val="343541"/>
                  </a:solidFill>
                  <a:effectLst/>
                </a:rPr>
                <a:t>monografia</a:t>
              </a:r>
              <a:r>
                <a:rPr lang="es-ES" b="0" i="0" dirty="0">
                  <a:solidFill>
                    <a:srgbClr val="343541"/>
                  </a:solidFill>
                  <a:effectLst/>
                </a:rPr>
                <a:t>, genera una tabla  relevante</a:t>
              </a:r>
              <a:endParaRPr lang="es-ES" dirty="0"/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5077F944-F51C-4A1D-BB0F-C430DCA14BDA}"/>
                </a:ext>
              </a:extLst>
            </p:cNvPr>
            <p:cNvGrpSpPr/>
            <p:nvPr/>
          </p:nvGrpSpPr>
          <p:grpSpPr>
            <a:xfrm>
              <a:off x="1668743" y="2566730"/>
              <a:ext cx="280708" cy="280825"/>
              <a:chOff x="875558" y="777506"/>
              <a:chExt cx="5458998" cy="5461269"/>
            </a:xfrm>
          </p:grpSpPr>
          <p:sp>
            <p:nvSpPr>
              <p:cNvPr id="21" name="Forma libre: forma 20">
                <a:extLst>
                  <a:ext uri="{FF2B5EF4-FFF2-40B4-BE49-F238E27FC236}">
                    <a16:creationId xmlns:a16="http://schemas.microsoft.com/office/drawing/2014/main" id="{5DC99C66-23CA-4BDB-841E-A26D5B0AF563}"/>
                  </a:ext>
                </a:extLst>
              </p:cNvPr>
              <p:cNvSpPr/>
              <p:nvPr/>
            </p:nvSpPr>
            <p:spPr>
              <a:xfrm>
                <a:off x="875558" y="777506"/>
                <a:ext cx="5458998" cy="5461269"/>
              </a:xfrm>
              <a:custGeom>
                <a:avLst/>
                <a:gdLst>
                  <a:gd name="connsiteX0" fmla="*/ 0 w 5458998"/>
                  <a:gd name="connsiteY0" fmla="*/ 1311159 h 5461269"/>
                  <a:gd name="connsiteX1" fmla="*/ 1311159 w 5458998"/>
                  <a:gd name="connsiteY1" fmla="*/ 0 h 5461269"/>
                  <a:gd name="connsiteX2" fmla="*/ 4147613 w 5458998"/>
                  <a:gd name="connsiteY2" fmla="*/ 0 h 5461269"/>
                  <a:gd name="connsiteX3" fmla="*/ 5458999 w 5458998"/>
                  <a:gd name="connsiteY3" fmla="*/ 1311159 h 5461269"/>
                  <a:gd name="connsiteX4" fmla="*/ 5458999 w 5458998"/>
                  <a:gd name="connsiteY4" fmla="*/ 5461269 h 5461269"/>
                  <a:gd name="connsiteX5" fmla="*/ 1311159 w 5458998"/>
                  <a:gd name="connsiteY5" fmla="*/ 5461269 h 5461269"/>
                  <a:gd name="connsiteX6" fmla="*/ 0 w 5458998"/>
                  <a:gd name="connsiteY6" fmla="*/ 4150111 h 5461269"/>
                  <a:gd name="connsiteX7" fmla="*/ 0 w 5458998"/>
                  <a:gd name="connsiteY7" fmla="*/ 1311159 h 546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58998" h="5461269">
                    <a:moveTo>
                      <a:pt x="0" y="1311159"/>
                    </a:moveTo>
                    <a:cubicBezTo>
                      <a:pt x="0" y="587001"/>
                      <a:pt x="587001" y="0"/>
                      <a:pt x="1311159" y="0"/>
                    </a:cubicBezTo>
                    <a:lnTo>
                      <a:pt x="4147613" y="0"/>
                    </a:lnTo>
                    <a:cubicBezTo>
                      <a:pt x="4871997" y="0"/>
                      <a:pt x="5458999" y="587001"/>
                      <a:pt x="5458999" y="1311159"/>
                    </a:cubicBezTo>
                    <a:lnTo>
                      <a:pt x="5458999" y="5461269"/>
                    </a:lnTo>
                    <a:lnTo>
                      <a:pt x="1311159" y="5461269"/>
                    </a:lnTo>
                    <a:cubicBezTo>
                      <a:pt x="587001" y="5461269"/>
                      <a:pt x="0" y="4874268"/>
                      <a:pt x="0" y="4150111"/>
                    </a:cubicBezTo>
                    <a:lnTo>
                      <a:pt x="0" y="1311159"/>
                    </a:lnTo>
                    <a:close/>
                  </a:path>
                </a:pathLst>
              </a:custGeom>
              <a:solidFill>
                <a:schemeClr val="accent4"/>
              </a:solidFill>
              <a:ln w="22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" name="Forma libre: forma 21">
                <a:extLst>
                  <a:ext uri="{FF2B5EF4-FFF2-40B4-BE49-F238E27FC236}">
                    <a16:creationId xmlns:a16="http://schemas.microsoft.com/office/drawing/2014/main" id="{CC4AD9C5-C17E-4EFE-9C62-F5E8C4EDD92B}"/>
                  </a:ext>
                </a:extLst>
              </p:cNvPr>
              <p:cNvSpPr/>
              <p:nvPr/>
            </p:nvSpPr>
            <p:spPr>
              <a:xfrm>
                <a:off x="1575122" y="1454420"/>
                <a:ext cx="4055284" cy="4105394"/>
              </a:xfrm>
              <a:custGeom>
                <a:avLst/>
                <a:gdLst>
                  <a:gd name="connsiteX0" fmla="*/ 1812620 w 4055284"/>
                  <a:gd name="connsiteY0" fmla="*/ 11 h 4105394"/>
                  <a:gd name="connsiteX1" fmla="*/ 824369 w 4055284"/>
                  <a:gd name="connsiteY1" fmla="*/ 715994 h 4105394"/>
                  <a:gd name="connsiteX2" fmla="*/ 139496 w 4055284"/>
                  <a:gd name="connsiteY2" fmla="*/ 1212390 h 4105394"/>
                  <a:gd name="connsiteX3" fmla="*/ 267569 w 4055284"/>
                  <a:gd name="connsiteY3" fmla="*/ 2424542 h 4105394"/>
                  <a:gd name="connsiteX4" fmla="*/ 355222 w 4055284"/>
                  <a:gd name="connsiteY4" fmla="*/ 3262921 h 4105394"/>
                  <a:gd name="connsiteX5" fmla="*/ 1471546 w 4055284"/>
                  <a:gd name="connsiteY5" fmla="*/ 3760680 h 4105394"/>
                  <a:gd name="connsiteX6" fmla="*/ 2242709 w 4055284"/>
                  <a:gd name="connsiteY6" fmla="*/ 4105387 h 4105394"/>
                  <a:gd name="connsiteX7" fmla="*/ 3231188 w 4055284"/>
                  <a:gd name="connsiteY7" fmla="*/ 3389404 h 4105394"/>
                  <a:gd name="connsiteX8" fmla="*/ 3914698 w 4055284"/>
                  <a:gd name="connsiteY8" fmla="*/ 2893235 h 4105394"/>
                  <a:gd name="connsiteX9" fmla="*/ 3787987 w 4055284"/>
                  <a:gd name="connsiteY9" fmla="*/ 1680856 h 4105394"/>
                  <a:gd name="connsiteX10" fmla="*/ 3787987 w 4055284"/>
                  <a:gd name="connsiteY10" fmla="*/ 1679493 h 4105394"/>
                  <a:gd name="connsiteX11" fmla="*/ 3700334 w 4055284"/>
                  <a:gd name="connsiteY11" fmla="*/ 839752 h 4105394"/>
                  <a:gd name="connsiteX12" fmla="*/ 2585373 w 4055284"/>
                  <a:gd name="connsiteY12" fmla="*/ 343356 h 4105394"/>
                  <a:gd name="connsiteX13" fmla="*/ 1812620 w 4055284"/>
                  <a:gd name="connsiteY13" fmla="*/ 11 h 4105394"/>
                  <a:gd name="connsiteX14" fmla="*/ 1812620 w 4055284"/>
                  <a:gd name="connsiteY14" fmla="*/ 266830 h 4105394"/>
                  <a:gd name="connsiteX15" fmla="*/ 1811257 w 4055284"/>
                  <a:gd name="connsiteY15" fmla="*/ 268192 h 4105394"/>
                  <a:gd name="connsiteX16" fmla="*/ 2305383 w 4055284"/>
                  <a:gd name="connsiteY16" fmla="*/ 446223 h 4105394"/>
                  <a:gd name="connsiteX17" fmla="*/ 2280405 w 4055284"/>
                  <a:gd name="connsiteY17" fmla="*/ 460075 h 4105394"/>
                  <a:gd name="connsiteX18" fmla="*/ 1461782 w 4055284"/>
                  <a:gd name="connsiteY18" fmla="*/ 931492 h 4105394"/>
                  <a:gd name="connsiteX19" fmla="*/ 1395020 w 4055284"/>
                  <a:gd name="connsiteY19" fmla="*/ 1048211 h 4105394"/>
                  <a:gd name="connsiteX20" fmla="*/ 1395020 w 4055284"/>
                  <a:gd name="connsiteY20" fmla="*/ 2154771 h 4105394"/>
                  <a:gd name="connsiteX21" fmla="*/ 1042819 w 4055284"/>
                  <a:gd name="connsiteY21" fmla="*/ 1951762 h 4105394"/>
                  <a:gd name="connsiteX22" fmla="*/ 1042819 w 4055284"/>
                  <a:gd name="connsiteY22" fmla="*/ 1037084 h 4105394"/>
                  <a:gd name="connsiteX23" fmla="*/ 1812620 w 4055284"/>
                  <a:gd name="connsiteY23" fmla="*/ 266830 h 4105394"/>
                  <a:gd name="connsiteX24" fmla="*/ 2798601 w 4055284"/>
                  <a:gd name="connsiteY24" fmla="*/ 589056 h 4105394"/>
                  <a:gd name="connsiteX25" fmla="*/ 3467805 w 4055284"/>
                  <a:gd name="connsiteY25" fmla="*/ 974638 h 4105394"/>
                  <a:gd name="connsiteX26" fmla="*/ 3559545 w 4055284"/>
                  <a:gd name="connsiteY26" fmla="*/ 1488973 h 4105394"/>
                  <a:gd name="connsiteX27" fmla="*/ 3535929 w 4055284"/>
                  <a:gd name="connsiteY27" fmla="*/ 1475121 h 4105394"/>
                  <a:gd name="connsiteX28" fmla="*/ 2717533 w 4055284"/>
                  <a:gd name="connsiteY28" fmla="*/ 1002341 h 4105394"/>
                  <a:gd name="connsiteX29" fmla="*/ 2582648 w 4055284"/>
                  <a:gd name="connsiteY29" fmla="*/ 1002341 h 4105394"/>
                  <a:gd name="connsiteX30" fmla="*/ 1623463 w 4055284"/>
                  <a:gd name="connsiteY30" fmla="*/ 1555735 h 4105394"/>
                  <a:gd name="connsiteX31" fmla="*/ 1623463 w 4055284"/>
                  <a:gd name="connsiteY31" fmla="*/ 1149716 h 4105394"/>
                  <a:gd name="connsiteX32" fmla="*/ 2415290 w 4055284"/>
                  <a:gd name="connsiteY32" fmla="*/ 692377 h 4105394"/>
                  <a:gd name="connsiteX33" fmla="*/ 2798601 w 4055284"/>
                  <a:gd name="connsiteY33" fmla="*/ 589056 h 4105394"/>
                  <a:gd name="connsiteX34" fmla="*/ 774184 w 4055284"/>
                  <a:gd name="connsiteY34" fmla="*/ 1009154 h 4105394"/>
                  <a:gd name="connsiteX35" fmla="*/ 774184 w 4055284"/>
                  <a:gd name="connsiteY35" fmla="*/ 1980828 h 4105394"/>
                  <a:gd name="connsiteX36" fmla="*/ 840946 w 4055284"/>
                  <a:gd name="connsiteY36" fmla="*/ 2097547 h 4105394"/>
                  <a:gd name="connsiteX37" fmla="*/ 1798541 w 4055284"/>
                  <a:gd name="connsiteY37" fmla="*/ 2649351 h 4105394"/>
                  <a:gd name="connsiteX38" fmla="*/ 1444978 w 4055284"/>
                  <a:gd name="connsiteY38" fmla="*/ 2853723 h 4105394"/>
                  <a:gd name="connsiteX39" fmla="*/ 654286 w 4055284"/>
                  <a:gd name="connsiteY39" fmla="*/ 2397747 h 4105394"/>
                  <a:gd name="connsiteX40" fmla="*/ 373161 w 4055284"/>
                  <a:gd name="connsiteY40" fmla="*/ 1346821 h 4105394"/>
                  <a:gd name="connsiteX41" fmla="*/ 774184 w 4055284"/>
                  <a:gd name="connsiteY41" fmla="*/ 1009154 h 4105394"/>
                  <a:gd name="connsiteX42" fmla="*/ 2608762 w 4055284"/>
                  <a:gd name="connsiteY42" fmla="*/ 1249858 h 4105394"/>
                  <a:gd name="connsiteX43" fmla="*/ 3400816 w 4055284"/>
                  <a:gd name="connsiteY43" fmla="*/ 1705835 h 4105394"/>
                  <a:gd name="connsiteX44" fmla="*/ 3681941 w 4055284"/>
                  <a:gd name="connsiteY44" fmla="*/ 2756760 h 4105394"/>
                  <a:gd name="connsiteX45" fmla="*/ 3683303 w 4055284"/>
                  <a:gd name="connsiteY45" fmla="*/ 2758122 h 4105394"/>
                  <a:gd name="connsiteX46" fmla="*/ 3282508 w 4055284"/>
                  <a:gd name="connsiteY46" fmla="*/ 3094655 h 4105394"/>
                  <a:gd name="connsiteX47" fmla="*/ 3282508 w 4055284"/>
                  <a:gd name="connsiteY47" fmla="*/ 2122753 h 4105394"/>
                  <a:gd name="connsiteX48" fmla="*/ 3215746 w 4055284"/>
                  <a:gd name="connsiteY48" fmla="*/ 2006034 h 4105394"/>
                  <a:gd name="connsiteX49" fmla="*/ 2256788 w 4055284"/>
                  <a:gd name="connsiteY49" fmla="*/ 1452641 h 4105394"/>
                  <a:gd name="connsiteX50" fmla="*/ 2608762 w 4055284"/>
                  <a:gd name="connsiteY50" fmla="*/ 1249858 h 4105394"/>
                  <a:gd name="connsiteX51" fmla="*/ 2026983 w 4055284"/>
                  <a:gd name="connsiteY51" fmla="*/ 1584801 h 4105394"/>
                  <a:gd name="connsiteX52" fmla="*/ 2430731 w 4055284"/>
                  <a:gd name="connsiteY52" fmla="*/ 1818239 h 4105394"/>
                  <a:gd name="connsiteX53" fmla="*/ 2430731 w 4055284"/>
                  <a:gd name="connsiteY53" fmla="*/ 2283980 h 4105394"/>
                  <a:gd name="connsiteX54" fmla="*/ 2026983 w 4055284"/>
                  <a:gd name="connsiteY54" fmla="*/ 2517418 h 4105394"/>
                  <a:gd name="connsiteX55" fmla="*/ 1623236 w 4055284"/>
                  <a:gd name="connsiteY55" fmla="*/ 2283980 h 4105394"/>
                  <a:gd name="connsiteX56" fmla="*/ 1623236 w 4055284"/>
                  <a:gd name="connsiteY56" fmla="*/ 1818239 h 4105394"/>
                  <a:gd name="connsiteX57" fmla="*/ 2026983 w 4055284"/>
                  <a:gd name="connsiteY57" fmla="*/ 1584801 h 4105394"/>
                  <a:gd name="connsiteX58" fmla="*/ 2661671 w 4055284"/>
                  <a:gd name="connsiteY58" fmla="*/ 1951762 h 4105394"/>
                  <a:gd name="connsiteX59" fmla="*/ 3013872 w 4055284"/>
                  <a:gd name="connsiteY59" fmla="*/ 2154771 h 4105394"/>
                  <a:gd name="connsiteX60" fmla="*/ 3013872 w 4055284"/>
                  <a:gd name="connsiteY60" fmla="*/ 3068086 h 4105394"/>
                  <a:gd name="connsiteX61" fmla="*/ 2244072 w 4055284"/>
                  <a:gd name="connsiteY61" fmla="*/ 3838341 h 4105394"/>
                  <a:gd name="connsiteX62" fmla="*/ 2244072 w 4055284"/>
                  <a:gd name="connsiteY62" fmla="*/ 3836979 h 4105394"/>
                  <a:gd name="connsiteX63" fmla="*/ 1751309 w 4055284"/>
                  <a:gd name="connsiteY63" fmla="*/ 3658948 h 4105394"/>
                  <a:gd name="connsiteX64" fmla="*/ 1776287 w 4055284"/>
                  <a:gd name="connsiteY64" fmla="*/ 3645096 h 4105394"/>
                  <a:gd name="connsiteX65" fmla="*/ 2594683 w 4055284"/>
                  <a:gd name="connsiteY65" fmla="*/ 3173906 h 4105394"/>
                  <a:gd name="connsiteX66" fmla="*/ 2661444 w 4055284"/>
                  <a:gd name="connsiteY66" fmla="*/ 3057187 h 4105394"/>
                  <a:gd name="connsiteX67" fmla="*/ 2661671 w 4055284"/>
                  <a:gd name="connsiteY67" fmla="*/ 1951762 h 4105394"/>
                  <a:gd name="connsiteX68" fmla="*/ 2431867 w 4055284"/>
                  <a:gd name="connsiteY68" fmla="*/ 2549663 h 4105394"/>
                  <a:gd name="connsiteX69" fmla="*/ 2431867 w 4055284"/>
                  <a:gd name="connsiteY69" fmla="*/ 2955682 h 4105394"/>
                  <a:gd name="connsiteX70" fmla="*/ 1639812 w 4055284"/>
                  <a:gd name="connsiteY70" fmla="*/ 3411658 h 4105394"/>
                  <a:gd name="connsiteX71" fmla="*/ 587524 w 4055284"/>
                  <a:gd name="connsiteY71" fmla="*/ 3130760 h 4105394"/>
                  <a:gd name="connsiteX72" fmla="*/ 588887 w 4055284"/>
                  <a:gd name="connsiteY72" fmla="*/ 3130760 h 4105394"/>
                  <a:gd name="connsiteX73" fmla="*/ 496920 w 4055284"/>
                  <a:gd name="connsiteY73" fmla="*/ 2616425 h 4105394"/>
                  <a:gd name="connsiteX74" fmla="*/ 520536 w 4055284"/>
                  <a:gd name="connsiteY74" fmla="*/ 2630277 h 4105394"/>
                  <a:gd name="connsiteX75" fmla="*/ 1338932 w 4055284"/>
                  <a:gd name="connsiteY75" fmla="*/ 3103057 h 4105394"/>
                  <a:gd name="connsiteX76" fmla="*/ 1473817 w 4055284"/>
                  <a:gd name="connsiteY76" fmla="*/ 3103057 h 4105394"/>
                  <a:gd name="connsiteX77" fmla="*/ 2431867 w 4055284"/>
                  <a:gd name="connsiteY77" fmla="*/ 2549663 h 4105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4055284" h="4105394">
                    <a:moveTo>
                      <a:pt x="1812620" y="11"/>
                    </a:moveTo>
                    <a:cubicBezTo>
                      <a:pt x="1363002" y="11"/>
                      <a:pt x="963569" y="289084"/>
                      <a:pt x="824369" y="715994"/>
                    </a:cubicBezTo>
                    <a:cubicBezTo>
                      <a:pt x="535296" y="775489"/>
                      <a:pt x="285735" y="956244"/>
                      <a:pt x="139496" y="1212390"/>
                    </a:cubicBezTo>
                    <a:cubicBezTo>
                      <a:pt x="-85994" y="1601605"/>
                      <a:pt x="-34447" y="2090962"/>
                      <a:pt x="267569" y="2424542"/>
                    </a:cubicBezTo>
                    <a:cubicBezTo>
                      <a:pt x="174239" y="2704077"/>
                      <a:pt x="206257" y="3009727"/>
                      <a:pt x="355222" y="3262921"/>
                    </a:cubicBezTo>
                    <a:cubicBezTo>
                      <a:pt x="579350" y="3653498"/>
                      <a:pt x="1030330" y="3853782"/>
                      <a:pt x="1471546" y="3760680"/>
                    </a:cubicBezTo>
                    <a:cubicBezTo>
                      <a:pt x="1667062" y="3980947"/>
                      <a:pt x="1947960" y="4106522"/>
                      <a:pt x="2242709" y="4105387"/>
                    </a:cubicBezTo>
                    <a:cubicBezTo>
                      <a:pt x="2692327" y="4105387"/>
                      <a:pt x="3091761" y="3816314"/>
                      <a:pt x="3231188" y="3389404"/>
                    </a:cubicBezTo>
                    <a:cubicBezTo>
                      <a:pt x="3520714" y="3329682"/>
                      <a:pt x="3769821" y="3148927"/>
                      <a:pt x="3914698" y="2893235"/>
                    </a:cubicBezTo>
                    <a:cubicBezTo>
                      <a:pt x="4141550" y="2504020"/>
                      <a:pt x="4090003" y="2014663"/>
                      <a:pt x="3787987" y="1680856"/>
                    </a:cubicBezTo>
                    <a:lnTo>
                      <a:pt x="3787987" y="1679493"/>
                    </a:lnTo>
                    <a:cubicBezTo>
                      <a:pt x="3881317" y="1399958"/>
                      <a:pt x="3849299" y="1094082"/>
                      <a:pt x="3700334" y="839752"/>
                    </a:cubicBezTo>
                    <a:cubicBezTo>
                      <a:pt x="3476207" y="450537"/>
                      <a:pt x="3025226" y="250253"/>
                      <a:pt x="2585373" y="343356"/>
                    </a:cubicBezTo>
                    <a:cubicBezTo>
                      <a:pt x="2388722" y="123542"/>
                      <a:pt x="2107370" y="-1351"/>
                      <a:pt x="1812620" y="11"/>
                    </a:cubicBezTo>
                    <a:close/>
                    <a:moveTo>
                      <a:pt x="1812620" y="266830"/>
                    </a:moveTo>
                    <a:lnTo>
                      <a:pt x="1811257" y="268192"/>
                    </a:lnTo>
                    <a:cubicBezTo>
                      <a:pt x="1992240" y="268192"/>
                      <a:pt x="2166183" y="330639"/>
                      <a:pt x="2305383" y="446223"/>
                    </a:cubicBezTo>
                    <a:cubicBezTo>
                      <a:pt x="2299706" y="448948"/>
                      <a:pt x="2288579" y="455987"/>
                      <a:pt x="2280405" y="460075"/>
                    </a:cubicBezTo>
                    <a:lnTo>
                      <a:pt x="1461782" y="931492"/>
                    </a:lnTo>
                    <a:cubicBezTo>
                      <a:pt x="1419999" y="955109"/>
                      <a:pt x="1395020" y="999616"/>
                      <a:pt x="1395020" y="1048211"/>
                    </a:cubicBezTo>
                    <a:lnTo>
                      <a:pt x="1395020" y="2154771"/>
                    </a:lnTo>
                    <a:lnTo>
                      <a:pt x="1042819" y="1951762"/>
                    </a:lnTo>
                    <a:lnTo>
                      <a:pt x="1042819" y="1037084"/>
                    </a:lnTo>
                    <a:cubicBezTo>
                      <a:pt x="1042592" y="612218"/>
                      <a:pt x="1387073" y="267511"/>
                      <a:pt x="1812620" y="266830"/>
                    </a:cubicBezTo>
                    <a:close/>
                    <a:moveTo>
                      <a:pt x="2798601" y="589056"/>
                    </a:moveTo>
                    <a:cubicBezTo>
                      <a:pt x="3074730" y="588602"/>
                      <a:pt x="3329967" y="735523"/>
                      <a:pt x="3467805" y="974638"/>
                    </a:cubicBezTo>
                    <a:cubicBezTo>
                      <a:pt x="3556820" y="1130414"/>
                      <a:pt x="3590201" y="1312532"/>
                      <a:pt x="3559545" y="1488973"/>
                    </a:cubicBezTo>
                    <a:cubicBezTo>
                      <a:pt x="3553868" y="1484886"/>
                      <a:pt x="3542968" y="1479209"/>
                      <a:pt x="3535929" y="1475121"/>
                    </a:cubicBezTo>
                    <a:lnTo>
                      <a:pt x="2717533" y="1002341"/>
                    </a:lnTo>
                    <a:cubicBezTo>
                      <a:pt x="2675751" y="978725"/>
                      <a:pt x="2624431" y="978725"/>
                      <a:pt x="2582648" y="1002341"/>
                    </a:cubicBezTo>
                    <a:lnTo>
                      <a:pt x="1623463" y="1555735"/>
                    </a:lnTo>
                    <a:lnTo>
                      <a:pt x="1623463" y="1149716"/>
                    </a:lnTo>
                    <a:lnTo>
                      <a:pt x="2415290" y="692377"/>
                    </a:lnTo>
                    <a:cubicBezTo>
                      <a:pt x="2531782" y="624935"/>
                      <a:pt x="2663942" y="589283"/>
                      <a:pt x="2798601" y="589056"/>
                    </a:cubicBezTo>
                    <a:close/>
                    <a:moveTo>
                      <a:pt x="774184" y="1009154"/>
                    </a:moveTo>
                    <a:lnTo>
                      <a:pt x="774184" y="1980828"/>
                    </a:lnTo>
                    <a:cubicBezTo>
                      <a:pt x="774184" y="2029423"/>
                      <a:pt x="799163" y="2072569"/>
                      <a:pt x="840946" y="2097547"/>
                    </a:cubicBezTo>
                    <a:lnTo>
                      <a:pt x="1798541" y="2649351"/>
                    </a:lnTo>
                    <a:lnTo>
                      <a:pt x="1444978" y="2853723"/>
                    </a:lnTo>
                    <a:lnTo>
                      <a:pt x="654286" y="2397747"/>
                    </a:lnTo>
                    <a:cubicBezTo>
                      <a:pt x="286417" y="2184746"/>
                      <a:pt x="160614" y="1714464"/>
                      <a:pt x="373161" y="1346821"/>
                    </a:cubicBezTo>
                    <a:cubicBezTo>
                      <a:pt x="463312" y="1191045"/>
                      <a:pt x="605010" y="1071601"/>
                      <a:pt x="774184" y="1009154"/>
                    </a:cubicBezTo>
                    <a:close/>
                    <a:moveTo>
                      <a:pt x="2608762" y="1249858"/>
                    </a:moveTo>
                    <a:lnTo>
                      <a:pt x="3400816" y="1705835"/>
                    </a:lnTo>
                    <a:cubicBezTo>
                      <a:pt x="3769821" y="1918608"/>
                      <a:pt x="3894942" y="2388437"/>
                      <a:pt x="3681941" y="2756760"/>
                    </a:cubicBezTo>
                    <a:lnTo>
                      <a:pt x="3683303" y="2758122"/>
                    </a:lnTo>
                    <a:cubicBezTo>
                      <a:pt x="3592926" y="2913899"/>
                      <a:pt x="3450774" y="3033343"/>
                      <a:pt x="3282508" y="3094655"/>
                    </a:cubicBezTo>
                    <a:lnTo>
                      <a:pt x="3282508" y="2122753"/>
                    </a:lnTo>
                    <a:cubicBezTo>
                      <a:pt x="3282508" y="2074158"/>
                      <a:pt x="3257529" y="2029650"/>
                      <a:pt x="3215746" y="2006034"/>
                    </a:cubicBezTo>
                    <a:lnTo>
                      <a:pt x="2256788" y="1452641"/>
                    </a:lnTo>
                    <a:lnTo>
                      <a:pt x="2608762" y="1249858"/>
                    </a:lnTo>
                    <a:close/>
                    <a:moveTo>
                      <a:pt x="2026983" y="1584801"/>
                    </a:moveTo>
                    <a:lnTo>
                      <a:pt x="2430731" y="1818239"/>
                    </a:lnTo>
                    <a:lnTo>
                      <a:pt x="2430731" y="2283980"/>
                    </a:lnTo>
                    <a:lnTo>
                      <a:pt x="2026983" y="2517418"/>
                    </a:lnTo>
                    <a:lnTo>
                      <a:pt x="1623236" y="2283980"/>
                    </a:lnTo>
                    <a:lnTo>
                      <a:pt x="1623236" y="1818239"/>
                    </a:lnTo>
                    <a:lnTo>
                      <a:pt x="2026983" y="1584801"/>
                    </a:lnTo>
                    <a:close/>
                    <a:moveTo>
                      <a:pt x="2661671" y="1951762"/>
                    </a:moveTo>
                    <a:lnTo>
                      <a:pt x="3013872" y="2154771"/>
                    </a:lnTo>
                    <a:lnTo>
                      <a:pt x="3013872" y="3068086"/>
                    </a:lnTo>
                    <a:cubicBezTo>
                      <a:pt x="3013872" y="3493407"/>
                      <a:pt x="2668711" y="3838341"/>
                      <a:pt x="2244072" y="3838341"/>
                    </a:cubicBezTo>
                    <a:lnTo>
                      <a:pt x="2244072" y="3836979"/>
                    </a:lnTo>
                    <a:cubicBezTo>
                      <a:pt x="2064451" y="3836979"/>
                      <a:pt x="1889146" y="3774304"/>
                      <a:pt x="1751309" y="3658948"/>
                    </a:cubicBezTo>
                    <a:cubicBezTo>
                      <a:pt x="1756986" y="3656223"/>
                      <a:pt x="1769475" y="3649183"/>
                      <a:pt x="1776287" y="3645096"/>
                    </a:cubicBezTo>
                    <a:lnTo>
                      <a:pt x="2594683" y="3173906"/>
                    </a:lnTo>
                    <a:cubicBezTo>
                      <a:pt x="2636466" y="3150289"/>
                      <a:pt x="2662807" y="3105782"/>
                      <a:pt x="2661444" y="3057187"/>
                    </a:cubicBezTo>
                    <a:lnTo>
                      <a:pt x="2661671" y="1951762"/>
                    </a:lnTo>
                    <a:close/>
                    <a:moveTo>
                      <a:pt x="2431867" y="2549663"/>
                    </a:moveTo>
                    <a:lnTo>
                      <a:pt x="2431867" y="2955682"/>
                    </a:lnTo>
                    <a:lnTo>
                      <a:pt x="1639812" y="3411658"/>
                    </a:lnTo>
                    <a:cubicBezTo>
                      <a:pt x="1270808" y="3623069"/>
                      <a:pt x="800525" y="3497948"/>
                      <a:pt x="587524" y="3130760"/>
                    </a:cubicBezTo>
                    <a:lnTo>
                      <a:pt x="588887" y="3130760"/>
                    </a:lnTo>
                    <a:cubicBezTo>
                      <a:pt x="498509" y="2976346"/>
                      <a:pt x="466264" y="2792866"/>
                      <a:pt x="496920" y="2616425"/>
                    </a:cubicBezTo>
                    <a:cubicBezTo>
                      <a:pt x="502597" y="2620512"/>
                      <a:pt x="513724" y="2626189"/>
                      <a:pt x="520536" y="2630277"/>
                    </a:cubicBezTo>
                    <a:lnTo>
                      <a:pt x="1338932" y="3103057"/>
                    </a:lnTo>
                    <a:cubicBezTo>
                      <a:pt x="1380714" y="3126673"/>
                      <a:pt x="1432034" y="3126673"/>
                      <a:pt x="1473817" y="3103057"/>
                    </a:cubicBezTo>
                    <a:lnTo>
                      <a:pt x="2431867" y="2549663"/>
                    </a:lnTo>
                    <a:close/>
                  </a:path>
                </a:pathLst>
              </a:custGeom>
              <a:solidFill>
                <a:schemeClr val="tx1"/>
              </a:solidFill>
              <a:ln w="22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921E1B84-BED6-4300-B697-CC76D44E6C65}"/>
                </a:ext>
              </a:extLst>
            </p:cNvPr>
            <p:cNvSpPr txBox="1"/>
            <p:nvPr/>
          </p:nvSpPr>
          <p:spPr>
            <a:xfrm>
              <a:off x="1913242" y="2516922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00 Starmap Truetype" pitchFamily="2" charset="0"/>
                </a:rPr>
                <a:t>Prompt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14AB32-A812-45B1-828D-1D666D353A13}"/>
              </a:ext>
            </a:extLst>
          </p:cNvPr>
          <p:cNvSpPr txBox="1"/>
          <p:nvPr/>
        </p:nvSpPr>
        <p:spPr>
          <a:xfrm>
            <a:off x="843401" y="1968463"/>
            <a:ext cx="17515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chemeClr val="accent3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Hilo de conversación</a:t>
            </a:r>
            <a:endParaRPr lang="es-ES" sz="4400" b="1" dirty="0">
              <a:solidFill>
                <a:schemeClr val="accent3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FF514B5-07D3-4E63-AC76-A25E10796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059" y="2171234"/>
            <a:ext cx="5229955" cy="5239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18295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FA871EC-B3E8-4394-894C-6425D1BCCF3A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rgbClr val="1F2024"/>
                </a:solidFill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9A1268-DDD1-40AF-8F08-E77931196EB7}"/>
              </a:ext>
            </a:extLst>
          </p:cNvPr>
          <p:cNvSpPr txBox="1"/>
          <p:nvPr/>
        </p:nvSpPr>
        <p:spPr>
          <a:xfrm>
            <a:off x="549665" y="7794218"/>
            <a:ext cx="1809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2"/>
              </a:rPr>
              <a:t>http://automatacore.com</a:t>
            </a:r>
            <a:endParaRPr lang="es-ES" sz="14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D566EE-BB1E-4D54-BFE6-20512E7D5DC8}"/>
              </a:ext>
            </a:extLst>
          </p:cNvPr>
          <p:cNvSpPr txBox="1"/>
          <p:nvPr/>
        </p:nvSpPr>
        <p:spPr>
          <a:xfrm>
            <a:off x="843401" y="667349"/>
            <a:ext cx="17515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 err="1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Prompts</a:t>
            </a:r>
            <a:r>
              <a:rPr lang="es-ES" sz="80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 Alternativos-003</a:t>
            </a:r>
            <a:endParaRPr lang="es-ES" sz="8000" b="1" dirty="0">
              <a:solidFill>
                <a:schemeClr val="accent4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149442F-C675-47F6-98EB-E1237D78E5C3}"/>
              </a:ext>
            </a:extLst>
          </p:cNvPr>
          <p:cNvGrpSpPr/>
          <p:nvPr/>
        </p:nvGrpSpPr>
        <p:grpSpPr>
          <a:xfrm>
            <a:off x="1013386" y="2940258"/>
            <a:ext cx="10399029" cy="2423050"/>
            <a:chOff x="1467293" y="2402957"/>
            <a:chExt cx="10399029" cy="2423050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1877CDCE-1DA1-4BCB-AA02-2EE331761B82}"/>
                </a:ext>
              </a:extLst>
            </p:cNvPr>
            <p:cNvSpPr/>
            <p:nvPr/>
          </p:nvSpPr>
          <p:spPr>
            <a:xfrm>
              <a:off x="1467293" y="2402957"/>
              <a:ext cx="10399029" cy="2423050"/>
            </a:xfrm>
            <a:prstGeom prst="roundRect">
              <a:avLst>
                <a:gd name="adj" fmla="val 13111"/>
              </a:avLst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>
              <a:innerShdw blurRad="177800">
                <a:prstClr val="black">
                  <a:alpha val="1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endParaRPr lang="es-ES" dirty="0">
                <a:solidFill>
                  <a:srgbClr val="343541"/>
                </a:solidFill>
              </a:endParaRPr>
            </a:p>
            <a:p>
              <a:pPr lvl="1"/>
              <a:r>
                <a:rPr lang="es-ES" b="0" i="0" dirty="0">
                  <a:solidFill>
                    <a:srgbClr val="343541"/>
                  </a:solidFill>
                  <a:effectLst/>
                </a:rPr>
                <a:t>En función del titulo de  la monografía, genera un mapa conceptual relevante, en codigo </a:t>
              </a:r>
              <a:r>
                <a:rPr lang="es-ES" b="0" i="0" dirty="0" err="1">
                  <a:solidFill>
                    <a:srgbClr val="343541"/>
                  </a:solidFill>
                  <a:effectLst/>
                </a:rPr>
                <a:t>unicode</a:t>
              </a:r>
              <a:r>
                <a:rPr lang="es-ES" b="0" i="0" dirty="0">
                  <a:solidFill>
                    <a:srgbClr val="343541"/>
                  </a:solidFill>
                  <a:effectLst/>
                </a:rPr>
                <a:t>, empleando emojis relevantes</a:t>
              </a:r>
              <a:endParaRPr lang="es-ES" dirty="0"/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5077F944-F51C-4A1D-BB0F-C430DCA14BDA}"/>
                </a:ext>
              </a:extLst>
            </p:cNvPr>
            <p:cNvGrpSpPr/>
            <p:nvPr/>
          </p:nvGrpSpPr>
          <p:grpSpPr>
            <a:xfrm>
              <a:off x="1668743" y="2566730"/>
              <a:ext cx="280708" cy="280825"/>
              <a:chOff x="875558" y="777506"/>
              <a:chExt cx="5458998" cy="5461269"/>
            </a:xfrm>
          </p:grpSpPr>
          <p:sp>
            <p:nvSpPr>
              <p:cNvPr id="21" name="Forma libre: forma 20">
                <a:extLst>
                  <a:ext uri="{FF2B5EF4-FFF2-40B4-BE49-F238E27FC236}">
                    <a16:creationId xmlns:a16="http://schemas.microsoft.com/office/drawing/2014/main" id="{5DC99C66-23CA-4BDB-841E-A26D5B0AF563}"/>
                  </a:ext>
                </a:extLst>
              </p:cNvPr>
              <p:cNvSpPr/>
              <p:nvPr/>
            </p:nvSpPr>
            <p:spPr>
              <a:xfrm>
                <a:off x="875558" y="777506"/>
                <a:ext cx="5458998" cy="5461269"/>
              </a:xfrm>
              <a:custGeom>
                <a:avLst/>
                <a:gdLst>
                  <a:gd name="connsiteX0" fmla="*/ 0 w 5458998"/>
                  <a:gd name="connsiteY0" fmla="*/ 1311159 h 5461269"/>
                  <a:gd name="connsiteX1" fmla="*/ 1311159 w 5458998"/>
                  <a:gd name="connsiteY1" fmla="*/ 0 h 5461269"/>
                  <a:gd name="connsiteX2" fmla="*/ 4147613 w 5458998"/>
                  <a:gd name="connsiteY2" fmla="*/ 0 h 5461269"/>
                  <a:gd name="connsiteX3" fmla="*/ 5458999 w 5458998"/>
                  <a:gd name="connsiteY3" fmla="*/ 1311159 h 5461269"/>
                  <a:gd name="connsiteX4" fmla="*/ 5458999 w 5458998"/>
                  <a:gd name="connsiteY4" fmla="*/ 5461269 h 5461269"/>
                  <a:gd name="connsiteX5" fmla="*/ 1311159 w 5458998"/>
                  <a:gd name="connsiteY5" fmla="*/ 5461269 h 5461269"/>
                  <a:gd name="connsiteX6" fmla="*/ 0 w 5458998"/>
                  <a:gd name="connsiteY6" fmla="*/ 4150111 h 5461269"/>
                  <a:gd name="connsiteX7" fmla="*/ 0 w 5458998"/>
                  <a:gd name="connsiteY7" fmla="*/ 1311159 h 546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58998" h="5461269">
                    <a:moveTo>
                      <a:pt x="0" y="1311159"/>
                    </a:moveTo>
                    <a:cubicBezTo>
                      <a:pt x="0" y="587001"/>
                      <a:pt x="587001" y="0"/>
                      <a:pt x="1311159" y="0"/>
                    </a:cubicBezTo>
                    <a:lnTo>
                      <a:pt x="4147613" y="0"/>
                    </a:lnTo>
                    <a:cubicBezTo>
                      <a:pt x="4871997" y="0"/>
                      <a:pt x="5458999" y="587001"/>
                      <a:pt x="5458999" y="1311159"/>
                    </a:cubicBezTo>
                    <a:lnTo>
                      <a:pt x="5458999" y="5461269"/>
                    </a:lnTo>
                    <a:lnTo>
                      <a:pt x="1311159" y="5461269"/>
                    </a:lnTo>
                    <a:cubicBezTo>
                      <a:pt x="587001" y="5461269"/>
                      <a:pt x="0" y="4874268"/>
                      <a:pt x="0" y="4150111"/>
                    </a:cubicBezTo>
                    <a:lnTo>
                      <a:pt x="0" y="1311159"/>
                    </a:lnTo>
                    <a:close/>
                  </a:path>
                </a:pathLst>
              </a:custGeom>
              <a:solidFill>
                <a:schemeClr val="accent4"/>
              </a:solidFill>
              <a:ln w="22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" name="Forma libre: forma 21">
                <a:extLst>
                  <a:ext uri="{FF2B5EF4-FFF2-40B4-BE49-F238E27FC236}">
                    <a16:creationId xmlns:a16="http://schemas.microsoft.com/office/drawing/2014/main" id="{CC4AD9C5-C17E-4EFE-9C62-F5E8C4EDD92B}"/>
                  </a:ext>
                </a:extLst>
              </p:cNvPr>
              <p:cNvSpPr/>
              <p:nvPr/>
            </p:nvSpPr>
            <p:spPr>
              <a:xfrm>
                <a:off x="1575122" y="1454420"/>
                <a:ext cx="4055284" cy="4105394"/>
              </a:xfrm>
              <a:custGeom>
                <a:avLst/>
                <a:gdLst>
                  <a:gd name="connsiteX0" fmla="*/ 1812620 w 4055284"/>
                  <a:gd name="connsiteY0" fmla="*/ 11 h 4105394"/>
                  <a:gd name="connsiteX1" fmla="*/ 824369 w 4055284"/>
                  <a:gd name="connsiteY1" fmla="*/ 715994 h 4105394"/>
                  <a:gd name="connsiteX2" fmla="*/ 139496 w 4055284"/>
                  <a:gd name="connsiteY2" fmla="*/ 1212390 h 4105394"/>
                  <a:gd name="connsiteX3" fmla="*/ 267569 w 4055284"/>
                  <a:gd name="connsiteY3" fmla="*/ 2424542 h 4105394"/>
                  <a:gd name="connsiteX4" fmla="*/ 355222 w 4055284"/>
                  <a:gd name="connsiteY4" fmla="*/ 3262921 h 4105394"/>
                  <a:gd name="connsiteX5" fmla="*/ 1471546 w 4055284"/>
                  <a:gd name="connsiteY5" fmla="*/ 3760680 h 4105394"/>
                  <a:gd name="connsiteX6" fmla="*/ 2242709 w 4055284"/>
                  <a:gd name="connsiteY6" fmla="*/ 4105387 h 4105394"/>
                  <a:gd name="connsiteX7" fmla="*/ 3231188 w 4055284"/>
                  <a:gd name="connsiteY7" fmla="*/ 3389404 h 4105394"/>
                  <a:gd name="connsiteX8" fmla="*/ 3914698 w 4055284"/>
                  <a:gd name="connsiteY8" fmla="*/ 2893235 h 4105394"/>
                  <a:gd name="connsiteX9" fmla="*/ 3787987 w 4055284"/>
                  <a:gd name="connsiteY9" fmla="*/ 1680856 h 4105394"/>
                  <a:gd name="connsiteX10" fmla="*/ 3787987 w 4055284"/>
                  <a:gd name="connsiteY10" fmla="*/ 1679493 h 4105394"/>
                  <a:gd name="connsiteX11" fmla="*/ 3700334 w 4055284"/>
                  <a:gd name="connsiteY11" fmla="*/ 839752 h 4105394"/>
                  <a:gd name="connsiteX12" fmla="*/ 2585373 w 4055284"/>
                  <a:gd name="connsiteY12" fmla="*/ 343356 h 4105394"/>
                  <a:gd name="connsiteX13" fmla="*/ 1812620 w 4055284"/>
                  <a:gd name="connsiteY13" fmla="*/ 11 h 4105394"/>
                  <a:gd name="connsiteX14" fmla="*/ 1812620 w 4055284"/>
                  <a:gd name="connsiteY14" fmla="*/ 266830 h 4105394"/>
                  <a:gd name="connsiteX15" fmla="*/ 1811257 w 4055284"/>
                  <a:gd name="connsiteY15" fmla="*/ 268192 h 4105394"/>
                  <a:gd name="connsiteX16" fmla="*/ 2305383 w 4055284"/>
                  <a:gd name="connsiteY16" fmla="*/ 446223 h 4105394"/>
                  <a:gd name="connsiteX17" fmla="*/ 2280405 w 4055284"/>
                  <a:gd name="connsiteY17" fmla="*/ 460075 h 4105394"/>
                  <a:gd name="connsiteX18" fmla="*/ 1461782 w 4055284"/>
                  <a:gd name="connsiteY18" fmla="*/ 931492 h 4105394"/>
                  <a:gd name="connsiteX19" fmla="*/ 1395020 w 4055284"/>
                  <a:gd name="connsiteY19" fmla="*/ 1048211 h 4105394"/>
                  <a:gd name="connsiteX20" fmla="*/ 1395020 w 4055284"/>
                  <a:gd name="connsiteY20" fmla="*/ 2154771 h 4105394"/>
                  <a:gd name="connsiteX21" fmla="*/ 1042819 w 4055284"/>
                  <a:gd name="connsiteY21" fmla="*/ 1951762 h 4105394"/>
                  <a:gd name="connsiteX22" fmla="*/ 1042819 w 4055284"/>
                  <a:gd name="connsiteY22" fmla="*/ 1037084 h 4105394"/>
                  <a:gd name="connsiteX23" fmla="*/ 1812620 w 4055284"/>
                  <a:gd name="connsiteY23" fmla="*/ 266830 h 4105394"/>
                  <a:gd name="connsiteX24" fmla="*/ 2798601 w 4055284"/>
                  <a:gd name="connsiteY24" fmla="*/ 589056 h 4105394"/>
                  <a:gd name="connsiteX25" fmla="*/ 3467805 w 4055284"/>
                  <a:gd name="connsiteY25" fmla="*/ 974638 h 4105394"/>
                  <a:gd name="connsiteX26" fmla="*/ 3559545 w 4055284"/>
                  <a:gd name="connsiteY26" fmla="*/ 1488973 h 4105394"/>
                  <a:gd name="connsiteX27" fmla="*/ 3535929 w 4055284"/>
                  <a:gd name="connsiteY27" fmla="*/ 1475121 h 4105394"/>
                  <a:gd name="connsiteX28" fmla="*/ 2717533 w 4055284"/>
                  <a:gd name="connsiteY28" fmla="*/ 1002341 h 4105394"/>
                  <a:gd name="connsiteX29" fmla="*/ 2582648 w 4055284"/>
                  <a:gd name="connsiteY29" fmla="*/ 1002341 h 4105394"/>
                  <a:gd name="connsiteX30" fmla="*/ 1623463 w 4055284"/>
                  <a:gd name="connsiteY30" fmla="*/ 1555735 h 4105394"/>
                  <a:gd name="connsiteX31" fmla="*/ 1623463 w 4055284"/>
                  <a:gd name="connsiteY31" fmla="*/ 1149716 h 4105394"/>
                  <a:gd name="connsiteX32" fmla="*/ 2415290 w 4055284"/>
                  <a:gd name="connsiteY32" fmla="*/ 692377 h 4105394"/>
                  <a:gd name="connsiteX33" fmla="*/ 2798601 w 4055284"/>
                  <a:gd name="connsiteY33" fmla="*/ 589056 h 4105394"/>
                  <a:gd name="connsiteX34" fmla="*/ 774184 w 4055284"/>
                  <a:gd name="connsiteY34" fmla="*/ 1009154 h 4105394"/>
                  <a:gd name="connsiteX35" fmla="*/ 774184 w 4055284"/>
                  <a:gd name="connsiteY35" fmla="*/ 1980828 h 4105394"/>
                  <a:gd name="connsiteX36" fmla="*/ 840946 w 4055284"/>
                  <a:gd name="connsiteY36" fmla="*/ 2097547 h 4105394"/>
                  <a:gd name="connsiteX37" fmla="*/ 1798541 w 4055284"/>
                  <a:gd name="connsiteY37" fmla="*/ 2649351 h 4105394"/>
                  <a:gd name="connsiteX38" fmla="*/ 1444978 w 4055284"/>
                  <a:gd name="connsiteY38" fmla="*/ 2853723 h 4105394"/>
                  <a:gd name="connsiteX39" fmla="*/ 654286 w 4055284"/>
                  <a:gd name="connsiteY39" fmla="*/ 2397747 h 4105394"/>
                  <a:gd name="connsiteX40" fmla="*/ 373161 w 4055284"/>
                  <a:gd name="connsiteY40" fmla="*/ 1346821 h 4105394"/>
                  <a:gd name="connsiteX41" fmla="*/ 774184 w 4055284"/>
                  <a:gd name="connsiteY41" fmla="*/ 1009154 h 4105394"/>
                  <a:gd name="connsiteX42" fmla="*/ 2608762 w 4055284"/>
                  <a:gd name="connsiteY42" fmla="*/ 1249858 h 4105394"/>
                  <a:gd name="connsiteX43" fmla="*/ 3400816 w 4055284"/>
                  <a:gd name="connsiteY43" fmla="*/ 1705835 h 4105394"/>
                  <a:gd name="connsiteX44" fmla="*/ 3681941 w 4055284"/>
                  <a:gd name="connsiteY44" fmla="*/ 2756760 h 4105394"/>
                  <a:gd name="connsiteX45" fmla="*/ 3683303 w 4055284"/>
                  <a:gd name="connsiteY45" fmla="*/ 2758122 h 4105394"/>
                  <a:gd name="connsiteX46" fmla="*/ 3282508 w 4055284"/>
                  <a:gd name="connsiteY46" fmla="*/ 3094655 h 4105394"/>
                  <a:gd name="connsiteX47" fmla="*/ 3282508 w 4055284"/>
                  <a:gd name="connsiteY47" fmla="*/ 2122753 h 4105394"/>
                  <a:gd name="connsiteX48" fmla="*/ 3215746 w 4055284"/>
                  <a:gd name="connsiteY48" fmla="*/ 2006034 h 4105394"/>
                  <a:gd name="connsiteX49" fmla="*/ 2256788 w 4055284"/>
                  <a:gd name="connsiteY49" fmla="*/ 1452641 h 4105394"/>
                  <a:gd name="connsiteX50" fmla="*/ 2608762 w 4055284"/>
                  <a:gd name="connsiteY50" fmla="*/ 1249858 h 4105394"/>
                  <a:gd name="connsiteX51" fmla="*/ 2026983 w 4055284"/>
                  <a:gd name="connsiteY51" fmla="*/ 1584801 h 4105394"/>
                  <a:gd name="connsiteX52" fmla="*/ 2430731 w 4055284"/>
                  <a:gd name="connsiteY52" fmla="*/ 1818239 h 4105394"/>
                  <a:gd name="connsiteX53" fmla="*/ 2430731 w 4055284"/>
                  <a:gd name="connsiteY53" fmla="*/ 2283980 h 4105394"/>
                  <a:gd name="connsiteX54" fmla="*/ 2026983 w 4055284"/>
                  <a:gd name="connsiteY54" fmla="*/ 2517418 h 4105394"/>
                  <a:gd name="connsiteX55" fmla="*/ 1623236 w 4055284"/>
                  <a:gd name="connsiteY55" fmla="*/ 2283980 h 4105394"/>
                  <a:gd name="connsiteX56" fmla="*/ 1623236 w 4055284"/>
                  <a:gd name="connsiteY56" fmla="*/ 1818239 h 4105394"/>
                  <a:gd name="connsiteX57" fmla="*/ 2026983 w 4055284"/>
                  <a:gd name="connsiteY57" fmla="*/ 1584801 h 4105394"/>
                  <a:gd name="connsiteX58" fmla="*/ 2661671 w 4055284"/>
                  <a:gd name="connsiteY58" fmla="*/ 1951762 h 4105394"/>
                  <a:gd name="connsiteX59" fmla="*/ 3013872 w 4055284"/>
                  <a:gd name="connsiteY59" fmla="*/ 2154771 h 4105394"/>
                  <a:gd name="connsiteX60" fmla="*/ 3013872 w 4055284"/>
                  <a:gd name="connsiteY60" fmla="*/ 3068086 h 4105394"/>
                  <a:gd name="connsiteX61" fmla="*/ 2244072 w 4055284"/>
                  <a:gd name="connsiteY61" fmla="*/ 3838341 h 4105394"/>
                  <a:gd name="connsiteX62" fmla="*/ 2244072 w 4055284"/>
                  <a:gd name="connsiteY62" fmla="*/ 3836979 h 4105394"/>
                  <a:gd name="connsiteX63" fmla="*/ 1751309 w 4055284"/>
                  <a:gd name="connsiteY63" fmla="*/ 3658948 h 4105394"/>
                  <a:gd name="connsiteX64" fmla="*/ 1776287 w 4055284"/>
                  <a:gd name="connsiteY64" fmla="*/ 3645096 h 4105394"/>
                  <a:gd name="connsiteX65" fmla="*/ 2594683 w 4055284"/>
                  <a:gd name="connsiteY65" fmla="*/ 3173906 h 4105394"/>
                  <a:gd name="connsiteX66" fmla="*/ 2661444 w 4055284"/>
                  <a:gd name="connsiteY66" fmla="*/ 3057187 h 4105394"/>
                  <a:gd name="connsiteX67" fmla="*/ 2661671 w 4055284"/>
                  <a:gd name="connsiteY67" fmla="*/ 1951762 h 4105394"/>
                  <a:gd name="connsiteX68" fmla="*/ 2431867 w 4055284"/>
                  <a:gd name="connsiteY68" fmla="*/ 2549663 h 4105394"/>
                  <a:gd name="connsiteX69" fmla="*/ 2431867 w 4055284"/>
                  <a:gd name="connsiteY69" fmla="*/ 2955682 h 4105394"/>
                  <a:gd name="connsiteX70" fmla="*/ 1639812 w 4055284"/>
                  <a:gd name="connsiteY70" fmla="*/ 3411658 h 4105394"/>
                  <a:gd name="connsiteX71" fmla="*/ 587524 w 4055284"/>
                  <a:gd name="connsiteY71" fmla="*/ 3130760 h 4105394"/>
                  <a:gd name="connsiteX72" fmla="*/ 588887 w 4055284"/>
                  <a:gd name="connsiteY72" fmla="*/ 3130760 h 4105394"/>
                  <a:gd name="connsiteX73" fmla="*/ 496920 w 4055284"/>
                  <a:gd name="connsiteY73" fmla="*/ 2616425 h 4105394"/>
                  <a:gd name="connsiteX74" fmla="*/ 520536 w 4055284"/>
                  <a:gd name="connsiteY74" fmla="*/ 2630277 h 4105394"/>
                  <a:gd name="connsiteX75" fmla="*/ 1338932 w 4055284"/>
                  <a:gd name="connsiteY75" fmla="*/ 3103057 h 4105394"/>
                  <a:gd name="connsiteX76" fmla="*/ 1473817 w 4055284"/>
                  <a:gd name="connsiteY76" fmla="*/ 3103057 h 4105394"/>
                  <a:gd name="connsiteX77" fmla="*/ 2431867 w 4055284"/>
                  <a:gd name="connsiteY77" fmla="*/ 2549663 h 4105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4055284" h="4105394">
                    <a:moveTo>
                      <a:pt x="1812620" y="11"/>
                    </a:moveTo>
                    <a:cubicBezTo>
                      <a:pt x="1363002" y="11"/>
                      <a:pt x="963569" y="289084"/>
                      <a:pt x="824369" y="715994"/>
                    </a:cubicBezTo>
                    <a:cubicBezTo>
                      <a:pt x="535296" y="775489"/>
                      <a:pt x="285735" y="956244"/>
                      <a:pt x="139496" y="1212390"/>
                    </a:cubicBezTo>
                    <a:cubicBezTo>
                      <a:pt x="-85994" y="1601605"/>
                      <a:pt x="-34447" y="2090962"/>
                      <a:pt x="267569" y="2424542"/>
                    </a:cubicBezTo>
                    <a:cubicBezTo>
                      <a:pt x="174239" y="2704077"/>
                      <a:pt x="206257" y="3009727"/>
                      <a:pt x="355222" y="3262921"/>
                    </a:cubicBezTo>
                    <a:cubicBezTo>
                      <a:pt x="579350" y="3653498"/>
                      <a:pt x="1030330" y="3853782"/>
                      <a:pt x="1471546" y="3760680"/>
                    </a:cubicBezTo>
                    <a:cubicBezTo>
                      <a:pt x="1667062" y="3980947"/>
                      <a:pt x="1947960" y="4106522"/>
                      <a:pt x="2242709" y="4105387"/>
                    </a:cubicBezTo>
                    <a:cubicBezTo>
                      <a:pt x="2692327" y="4105387"/>
                      <a:pt x="3091761" y="3816314"/>
                      <a:pt x="3231188" y="3389404"/>
                    </a:cubicBezTo>
                    <a:cubicBezTo>
                      <a:pt x="3520714" y="3329682"/>
                      <a:pt x="3769821" y="3148927"/>
                      <a:pt x="3914698" y="2893235"/>
                    </a:cubicBezTo>
                    <a:cubicBezTo>
                      <a:pt x="4141550" y="2504020"/>
                      <a:pt x="4090003" y="2014663"/>
                      <a:pt x="3787987" y="1680856"/>
                    </a:cubicBezTo>
                    <a:lnTo>
                      <a:pt x="3787987" y="1679493"/>
                    </a:lnTo>
                    <a:cubicBezTo>
                      <a:pt x="3881317" y="1399958"/>
                      <a:pt x="3849299" y="1094082"/>
                      <a:pt x="3700334" y="839752"/>
                    </a:cubicBezTo>
                    <a:cubicBezTo>
                      <a:pt x="3476207" y="450537"/>
                      <a:pt x="3025226" y="250253"/>
                      <a:pt x="2585373" y="343356"/>
                    </a:cubicBezTo>
                    <a:cubicBezTo>
                      <a:pt x="2388722" y="123542"/>
                      <a:pt x="2107370" y="-1351"/>
                      <a:pt x="1812620" y="11"/>
                    </a:cubicBezTo>
                    <a:close/>
                    <a:moveTo>
                      <a:pt x="1812620" y="266830"/>
                    </a:moveTo>
                    <a:lnTo>
                      <a:pt x="1811257" y="268192"/>
                    </a:lnTo>
                    <a:cubicBezTo>
                      <a:pt x="1992240" y="268192"/>
                      <a:pt x="2166183" y="330639"/>
                      <a:pt x="2305383" y="446223"/>
                    </a:cubicBezTo>
                    <a:cubicBezTo>
                      <a:pt x="2299706" y="448948"/>
                      <a:pt x="2288579" y="455987"/>
                      <a:pt x="2280405" y="460075"/>
                    </a:cubicBezTo>
                    <a:lnTo>
                      <a:pt x="1461782" y="931492"/>
                    </a:lnTo>
                    <a:cubicBezTo>
                      <a:pt x="1419999" y="955109"/>
                      <a:pt x="1395020" y="999616"/>
                      <a:pt x="1395020" y="1048211"/>
                    </a:cubicBezTo>
                    <a:lnTo>
                      <a:pt x="1395020" y="2154771"/>
                    </a:lnTo>
                    <a:lnTo>
                      <a:pt x="1042819" y="1951762"/>
                    </a:lnTo>
                    <a:lnTo>
                      <a:pt x="1042819" y="1037084"/>
                    </a:lnTo>
                    <a:cubicBezTo>
                      <a:pt x="1042592" y="612218"/>
                      <a:pt x="1387073" y="267511"/>
                      <a:pt x="1812620" y="266830"/>
                    </a:cubicBezTo>
                    <a:close/>
                    <a:moveTo>
                      <a:pt x="2798601" y="589056"/>
                    </a:moveTo>
                    <a:cubicBezTo>
                      <a:pt x="3074730" y="588602"/>
                      <a:pt x="3329967" y="735523"/>
                      <a:pt x="3467805" y="974638"/>
                    </a:cubicBezTo>
                    <a:cubicBezTo>
                      <a:pt x="3556820" y="1130414"/>
                      <a:pt x="3590201" y="1312532"/>
                      <a:pt x="3559545" y="1488973"/>
                    </a:cubicBezTo>
                    <a:cubicBezTo>
                      <a:pt x="3553868" y="1484886"/>
                      <a:pt x="3542968" y="1479209"/>
                      <a:pt x="3535929" y="1475121"/>
                    </a:cubicBezTo>
                    <a:lnTo>
                      <a:pt x="2717533" y="1002341"/>
                    </a:lnTo>
                    <a:cubicBezTo>
                      <a:pt x="2675751" y="978725"/>
                      <a:pt x="2624431" y="978725"/>
                      <a:pt x="2582648" y="1002341"/>
                    </a:cubicBezTo>
                    <a:lnTo>
                      <a:pt x="1623463" y="1555735"/>
                    </a:lnTo>
                    <a:lnTo>
                      <a:pt x="1623463" y="1149716"/>
                    </a:lnTo>
                    <a:lnTo>
                      <a:pt x="2415290" y="692377"/>
                    </a:lnTo>
                    <a:cubicBezTo>
                      <a:pt x="2531782" y="624935"/>
                      <a:pt x="2663942" y="589283"/>
                      <a:pt x="2798601" y="589056"/>
                    </a:cubicBezTo>
                    <a:close/>
                    <a:moveTo>
                      <a:pt x="774184" y="1009154"/>
                    </a:moveTo>
                    <a:lnTo>
                      <a:pt x="774184" y="1980828"/>
                    </a:lnTo>
                    <a:cubicBezTo>
                      <a:pt x="774184" y="2029423"/>
                      <a:pt x="799163" y="2072569"/>
                      <a:pt x="840946" y="2097547"/>
                    </a:cubicBezTo>
                    <a:lnTo>
                      <a:pt x="1798541" y="2649351"/>
                    </a:lnTo>
                    <a:lnTo>
                      <a:pt x="1444978" y="2853723"/>
                    </a:lnTo>
                    <a:lnTo>
                      <a:pt x="654286" y="2397747"/>
                    </a:lnTo>
                    <a:cubicBezTo>
                      <a:pt x="286417" y="2184746"/>
                      <a:pt x="160614" y="1714464"/>
                      <a:pt x="373161" y="1346821"/>
                    </a:cubicBezTo>
                    <a:cubicBezTo>
                      <a:pt x="463312" y="1191045"/>
                      <a:pt x="605010" y="1071601"/>
                      <a:pt x="774184" y="1009154"/>
                    </a:cubicBezTo>
                    <a:close/>
                    <a:moveTo>
                      <a:pt x="2608762" y="1249858"/>
                    </a:moveTo>
                    <a:lnTo>
                      <a:pt x="3400816" y="1705835"/>
                    </a:lnTo>
                    <a:cubicBezTo>
                      <a:pt x="3769821" y="1918608"/>
                      <a:pt x="3894942" y="2388437"/>
                      <a:pt x="3681941" y="2756760"/>
                    </a:cubicBezTo>
                    <a:lnTo>
                      <a:pt x="3683303" y="2758122"/>
                    </a:lnTo>
                    <a:cubicBezTo>
                      <a:pt x="3592926" y="2913899"/>
                      <a:pt x="3450774" y="3033343"/>
                      <a:pt x="3282508" y="3094655"/>
                    </a:cubicBezTo>
                    <a:lnTo>
                      <a:pt x="3282508" y="2122753"/>
                    </a:lnTo>
                    <a:cubicBezTo>
                      <a:pt x="3282508" y="2074158"/>
                      <a:pt x="3257529" y="2029650"/>
                      <a:pt x="3215746" y="2006034"/>
                    </a:cubicBezTo>
                    <a:lnTo>
                      <a:pt x="2256788" y="1452641"/>
                    </a:lnTo>
                    <a:lnTo>
                      <a:pt x="2608762" y="1249858"/>
                    </a:lnTo>
                    <a:close/>
                    <a:moveTo>
                      <a:pt x="2026983" y="1584801"/>
                    </a:moveTo>
                    <a:lnTo>
                      <a:pt x="2430731" y="1818239"/>
                    </a:lnTo>
                    <a:lnTo>
                      <a:pt x="2430731" y="2283980"/>
                    </a:lnTo>
                    <a:lnTo>
                      <a:pt x="2026983" y="2517418"/>
                    </a:lnTo>
                    <a:lnTo>
                      <a:pt x="1623236" y="2283980"/>
                    </a:lnTo>
                    <a:lnTo>
                      <a:pt x="1623236" y="1818239"/>
                    </a:lnTo>
                    <a:lnTo>
                      <a:pt x="2026983" y="1584801"/>
                    </a:lnTo>
                    <a:close/>
                    <a:moveTo>
                      <a:pt x="2661671" y="1951762"/>
                    </a:moveTo>
                    <a:lnTo>
                      <a:pt x="3013872" y="2154771"/>
                    </a:lnTo>
                    <a:lnTo>
                      <a:pt x="3013872" y="3068086"/>
                    </a:lnTo>
                    <a:cubicBezTo>
                      <a:pt x="3013872" y="3493407"/>
                      <a:pt x="2668711" y="3838341"/>
                      <a:pt x="2244072" y="3838341"/>
                    </a:cubicBezTo>
                    <a:lnTo>
                      <a:pt x="2244072" y="3836979"/>
                    </a:lnTo>
                    <a:cubicBezTo>
                      <a:pt x="2064451" y="3836979"/>
                      <a:pt x="1889146" y="3774304"/>
                      <a:pt x="1751309" y="3658948"/>
                    </a:cubicBezTo>
                    <a:cubicBezTo>
                      <a:pt x="1756986" y="3656223"/>
                      <a:pt x="1769475" y="3649183"/>
                      <a:pt x="1776287" y="3645096"/>
                    </a:cubicBezTo>
                    <a:lnTo>
                      <a:pt x="2594683" y="3173906"/>
                    </a:lnTo>
                    <a:cubicBezTo>
                      <a:pt x="2636466" y="3150289"/>
                      <a:pt x="2662807" y="3105782"/>
                      <a:pt x="2661444" y="3057187"/>
                    </a:cubicBezTo>
                    <a:lnTo>
                      <a:pt x="2661671" y="1951762"/>
                    </a:lnTo>
                    <a:close/>
                    <a:moveTo>
                      <a:pt x="2431867" y="2549663"/>
                    </a:moveTo>
                    <a:lnTo>
                      <a:pt x="2431867" y="2955682"/>
                    </a:lnTo>
                    <a:lnTo>
                      <a:pt x="1639812" y="3411658"/>
                    </a:lnTo>
                    <a:cubicBezTo>
                      <a:pt x="1270808" y="3623069"/>
                      <a:pt x="800525" y="3497948"/>
                      <a:pt x="587524" y="3130760"/>
                    </a:cubicBezTo>
                    <a:lnTo>
                      <a:pt x="588887" y="3130760"/>
                    </a:lnTo>
                    <a:cubicBezTo>
                      <a:pt x="498509" y="2976346"/>
                      <a:pt x="466264" y="2792866"/>
                      <a:pt x="496920" y="2616425"/>
                    </a:cubicBezTo>
                    <a:cubicBezTo>
                      <a:pt x="502597" y="2620512"/>
                      <a:pt x="513724" y="2626189"/>
                      <a:pt x="520536" y="2630277"/>
                    </a:cubicBezTo>
                    <a:lnTo>
                      <a:pt x="1338932" y="3103057"/>
                    </a:lnTo>
                    <a:cubicBezTo>
                      <a:pt x="1380714" y="3126673"/>
                      <a:pt x="1432034" y="3126673"/>
                      <a:pt x="1473817" y="3103057"/>
                    </a:cubicBezTo>
                    <a:lnTo>
                      <a:pt x="2431867" y="2549663"/>
                    </a:lnTo>
                    <a:close/>
                  </a:path>
                </a:pathLst>
              </a:custGeom>
              <a:solidFill>
                <a:schemeClr val="tx1"/>
              </a:solidFill>
              <a:ln w="22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921E1B84-BED6-4300-B697-CC76D44E6C65}"/>
                </a:ext>
              </a:extLst>
            </p:cNvPr>
            <p:cNvSpPr txBox="1"/>
            <p:nvPr/>
          </p:nvSpPr>
          <p:spPr>
            <a:xfrm>
              <a:off x="1913242" y="2516922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00 Starmap Truetype" pitchFamily="2" charset="0"/>
                </a:rPr>
                <a:t>Prompt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14AB32-A812-45B1-828D-1D666D353A13}"/>
              </a:ext>
            </a:extLst>
          </p:cNvPr>
          <p:cNvSpPr txBox="1"/>
          <p:nvPr/>
        </p:nvSpPr>
        <p:spPr>
          <a:xfrm>
            <a:off x="843401" y="1968463"/>
            <a:ext cx="17515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chemeClr val="accent3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Hilo de conversación</a:t>
            </a:r>
            <a:endParaRPr lang="es-ES" sz="4400" b="1" dirty="0">
              <a:solidFill>
                <a:schemeClr val="accent3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D492A5A-C3E3-4077-ABCB-EC97F19A7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819" y="1913674"/>
            <a:ext cx="7258685" cy="5648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2288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FA871EC-B3E8-4394-894C-6425D1BCCF3A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rgbClr val="1F2024"/>
                </a:solidFill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9A1268-DDD1-40AF-8F08-E77931196EB7}"/>
              </a:ext>
            </a:extLst>
          </p:cNvPr>
          <p:cNvSpPr txBox="1"/>
          <p:nvPr/>
        </p:nvSpPr>
        <p:spPr>
          <a:xfrm>
            <a:off x="549665" y="7794218"/>
            <a:ext cx="1809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2"/>
              </a:rPr>
              <a:t>http://automatacore.com</a:t>
            </a:r>
            <a:endParaRPr lang="es-ES" sz="14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D566EE-BB1E-4D54-BFE6-20512E7D5DC8}"/>
              </a:ext>
            </a:extLst>
          </p:cNvPr>
          <p:cNvSpPr txBox="1"/>
          <p:nvPr/>
        </p:nvSpPr>
        <p:spPr>
          <a:xfrm>
            <a:off x="843401" y="667349"/>
            <a:ext cx="17515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 err="1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Prompts</a:t>
            </a:r>
            <a:r>
              <a:rPr lang="es-ES" sz="80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 Alternativos-004</a:t>
            </a:r>
            <a:endParaRPr lang="es-ES" sz="8000" b="1" dirty="0">
              <a:solidFill>
                <a:schemeClr val="accent4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149442F-C675-47F6-98EB-E1237D78E5C3}"/>
              </a:ext>
            </a:extLst>
          </p:cNvPr>
          <p:cNvGrpSpPr/>
          <p:nvPr/>
        </p:nvGrpSpPr>
        <p:grpSpPr>
          <a:xfrm>
            <a:off x="1013386" y="2940258"/>
            <a:ext cx="10399029" cy="2423050"/>
            <a:chOff x="1467293" y="2402957"/>
            <a:chExt cx="10399029" cy="2423050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1877CDCE-1DA1-4BCB-AA02-2EE331761B82}"/>
                </a:ext>
              </a:extLst>
            </p:cNvPr>
            <p:cNvSpPr/>
            <p:nvPr/>
          </p:nvSpPr>
          <p:spPr>
            <a:xfrm>
              <a:off x="1467293" y="2402957"/>
              <a:ext cx="10399029" cy="2423050"/>
            </a:xfrm>
            <a:prstGeom prst="roundRect">
              <a:avLst>
                <a:gd name="adj" fmla="val 13111"/>
              </a:avLst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>
              <a:innerShdw blurRad="177800">
                <a:prstClr val="black">
                  <a:alpha val="1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endParaRPr lang="es-ES" dirty="0">
                <a:solidFill>
                  <a:srgbClr val="343541"/>
                </a:solidFill>
              </a:endParaRPr>
            </a:p>
            <a:p>
              <a:pPr lvl="1"/>
              <a:r>
                <a:rPr lang="es-ES" b="0" i="0" dirty="0">
                  <a:solidFill>
                    <a:srgbClr val="343541"/>
                  </a:solidFill>
                  <a:effectLst/>
                </a:rPr>
                <a:t>En función del titulo de  la monografía, genera un mapa conceptual relevante, en codigo </a:t>
              </a:r>
              <a:r>
                <a:rPr lang="es-ES" b="0" i="0" dirty="0" err="1">
                  <a:solidFill>
                    <a:srgbClr val="343541"/>
                  </a:solidFill>
                  <a:effectLst/>
                </a:rPr>
                <a:t>ascii</a:t>
              </a:r>
              <a:r>
                <a:rPr lang="es-ES" b="0" i="0" dirty="0">
                  <a:solidFill>
                    <a:srgbClr val="343541"/>
                  </a:solidFill>
                  <a:effectLst/>
                </a:rPr>
                <a:t> estilo </a:t>
              </a:r>
              <a:r>
                <a:rPr lang="es-ES" b="0" i="0" dirty="0" err="1">
                  <a:solidFill>
                    <a:srgbClr val="343541"/>
                  </a:solidFill>
                  <a:effectLst/>
                </a:rPr>
                <a:t>asciiflow</a:t>
              </a:r>
              <a:r>
                <a:rPr lang="es-ES" b="0" i="0" dirty="0">
                  <a:solidFill>
                    <a:srgbClr val="343541"/>
                  </a:solidFill>
                  <a:effectLst/>
                </a:rPr>
                <a:t>, y añade algunos emojis relevante</a:t>
              </a:r>
              <a:endParaRPr lang="es-ES" dirty="0"/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5077F944-F51C-4A1D-BB0F-C430DCA14BDA}"/>
                </a:ext>
              </a:extLst>
            </p:cNvPr>
            <p:cNvGrpSpPr/>
            <p:nvPr/>
          </p:nvGrpSpPr>
          <p:grpSpPr>
            <a:xfrm>
              <a:off x="1668743" y="2566730"/>
              <a:ext cx="280708" cy="280825"/>
              <a:chOff x="875558" y="777506"/>
              <a:chExt cx="5458998" cy="5461269"/>
            </a:xfrm>
          </p:grpSpPr>
          <p:sp>
            <p:nvSpPr>
              <p:cNvPr id="21" name="Forma libre: forma 20">
                <a:extLst>
                  <a:ext uri="{FF2B5EF4-FFF2-40B4-BE49-F238E27FC236}">
                    <a16:creationId xmlns:a16="http://schemas.microsoft.com/office/drawing/2014/main" id="{5DC99C66-23CA-4BDB-841E-A26D5B0AF563}"/>
                  </a:ext>
                </a:extLst>
              </p:cNvPr>
              <p:cNvSpPr/>
              <p:nvPr/>
            </p:nvSpPr>
            <p:spPr>
              <a:xfrm>
                <a:off x="875558" y="777506"/>
                <a:ext cx="5458998" cy="5461269"/>
              </a:xfrm>
              <a:custGeom>
                <a:avLst/>
                <a:gdLst>
                  <a:gd name="connsiteX0" fmla="*/ 0 w 5458998"/>
                  <a:gd name="connsiteY0" fmla="*/ 1311159 h 5461269"/>
                  <a:gd name="connsiteX1" fmla="*/ 1311159 w 5458998"/>
                  <a:gd name="connsiteY1" fmla="*/ 0 h 5461269"/>
                  <a:gd name="connsiteX2" fmla="*/ 4147613 w 5458998"/>
                  <a:gd name="connsiteY2" fmla="*/ 0 h 5461269"/>
                  <a:gd name="connsiteX3" fmla="*/ 5458999 w 5458998"/>
                  <a:gd name="connsiteY3" fmla="*/ 1311159 h 5461269"/>
                  <a:gd name="connsiteX4" fmla="*/ 5458999 w 5458998"/>
                  <a:gd name="connsiteY4" fmla="*/ 5461269 h 5461269"/>
                  <a:gd name="connsiteX5" fmla="*/ 1311159 w 5458998"/>
                  <a:gd name="connsiteY5" fmla="*/ 5461269 h 5461269"/>
                  <a:gd name="connsiteX6" fmla="*/ 0 w 5458998"/>
                  <a:gd name="connsiteY6" fmla="*/ 4150111 h 5461269"/>
                  <a:gd name="connsiteX7" fmla="*/ 0 w 5458998"/>
                  <a:gd name="connsiteY7" fmla="*/ 1311159 h 546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58998" h="5461269">
                    <a:moveTo>
                      <a:pt x="0" y="1311159"/>
                    </a:moveTo>
                    <a:cubicBezTo>
                      <a:pt x="0" y="587001"/>
                      <a:pt x="587001" y="0"/>
                      <a:pt x="1311159" y="0"/>
                    </a:cubicBezTo>
                    <a:lnTo>
                      <a:pt x="4147613" y="0"/>
                    </a:lnTo>
                    <a:cubicBezTo>
                      <a:pt x="4871997" y="0"/>
                      <a:pt x="5458999" y="587001"/>
                      <a:pt x="5458999" y="1311159"/>
                    </a:cubicBezTo>
                    <a:lnTo>
                      <a:pt x="5458999" y="5461269"/>
                    </a:lnTo>
                    <a:lnTo>
                      <a:pt x="1311159" y="5461269"/>
                    </a:lnTo>
                    <a:cubicBezTo>
                      <a:pt x="587001" y="5461269"/>
                      <a:pt x="0" y="4874268"/>
                      <a:pt x="0" y="4150111"/>
                    </a:cubicBezTo>
                    <a:lnTo>
                      <a:pt x="0" y="1311159"/>
                    </a:lnTo>
                    <a:close/>
                  </a:path>
                </a:pathLst>
              </a:custGeom>
              <a:solidFill>
                <a:schemeClr val="accent4"/>
              </a:solidFill>
              <a:ln w="22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" name="Forma libre: forma 21">
                <a:extLst>
                  <a:ext uri="{FF2B5EF4-FFF2-40B4-BE49-F238E27FC236}">
                    <a16:creationId xmlns:a16="http://schemas.microsoft.com/office/drawing/2014/main" id="{CC4AD9C5-C17E-4EFE-9C62-F5E8C4EDD92B}"/>
                  </a:ext>
                </a:extLst>
              </p:cNvPr>
              <p:cNvSpPr/>
              <p:nvPr/>
            </p:nvSpPr>
            <p:spPr>
              <a:xfrm>
                <a:off x="1575122" y="1454420"/>
                <a:ext cx="4055284" cy="4105394"/>
              </a:xfrm>
              <a:custGeom>
                <a:avLst/>
                <a:gdLst>
                  <a:gd name="connsiteX0" fmla="*/ 1812620 w 4055284"/>
                  <a:gd name="connsiteY0" fmla="*/ 11 h 4105394"/>
                  <a:gd name="connsiteX1" fmla="*/ 824369 w 4055284"/>
                  <a:gd name="connsiteY1" fmla="*/ 715994 h 4105394"/>
                  <a:gd name="connsiteX2" fmla="*/ 139496 w 4055284"/>
                  <a:gd name="connsiteY2" fmla="*/ 1212390 h 4105394"/>
                  <a:gd name="connsiteX3" fmla="*/ 267569 w 4055284"/>
                  <a:gd name="connsiteY3" fmla="*/ 2424542 h 4105394"/>
                  <a:gd name="connsiteX4" fmla="*/ 355222 w 4055284"/>
                  <a:gd name="connsiteY4" fmla="*/ 3262921 h 4105394"/>
                  <a:gd name="connsiteX5" fmla="*/ 1471546 w 4055284"/>
                  <a:gd name="connsiteY5" fmla="*/ 3760680 h 4105394"/>
                  <a:gd name="connsiteX6" fmla="*/ 2242709 w 4055284"/>
                  <a:gd name="connsiteY6" fmla="*/ 4105387 h 4105394"/>
                  <a:gd name="connsiteX7" fmla="*/ 3231188 w 4055284"/>
                  <a:gd name="connsiteY7" fmla="*/ 3389404 h 4105394"/>
                  <a:gd name="connsiteX8" fmla="*/ 3914698 w 4055284"/>
                  <a:gd name="connsiteY8" fmla="*/ 2893235 h 4105394"/>
                  <a:gd name="connsiteX9" fmla="*/ 3787987 w 4055284"/>
                  <a:gd name="connsiteY9" fmla="*/ 1680856 h 4105394"/>
                  <a:gd name="connsiteX10" fmla="*/ 3787987 w 4055284"/>
                  <a:gd name="connsiteY10" fmla="*/ 1679493 h 4105394"/>
                  <a:gd name="connsiteX11" fmla="*/ 3700334 w 4055284"/>
                  <a:gd name="connsiteY11" fmla="*/ 839752 h 4105394"/>
                  <a:gd name="connsiteX12" fmla="*/ 2585373 w 4055284"/>
                  <a:gd name="connsiteY12" fmla="*/ 343356 h 4105394"/>
                  <a:gd name="connsiteX13" fmla="*/ 1812620 w 4055284"/>
                  <a:gd name="connsiteY13" fmla="*/ 11 h 4105394"/>
                  <a:gd name="connsiteX14" fmla="*/ 1812620 w 4055284"/>
                  <a:gd name="connsiteY14" fmla="*/ 266830 h 4105394"/>
                  <a:gd name="connsiteX15" fmla="*/ 1811257 w 4055284"/>
                  <a:gd name="connsiteY15" fmla="*/ 268192 h 4105394"/>
                  <a:gd name="connsiteX16" fmla="*/ 2305383 w 4055284"/>
                  <a:gd name="connsiteY16" fmla="*/ 446223 h 4105394"/>
                  <a:gd name="connsiteX17" fmla="*/ 2280405 w 4055284"/>
                  <a:gd name="connsiteY17" fmla="*/ 460075 h 4105394"/>
                  <a:gd name="connsiteX18" fmla="*/ 1461782 w 4055284"/>
                  <a:gd name="connsiteY18" fmla="*/ 931492 h 4105394"/>
                  <a:gd name="connsiteX19" fmla="*/ 1395020 w 4055284"/>
                  <a:gd name="connsiteY19" fmla="*/ 1048211 h 4105394"/>
                  <a:gd name="connsiteX20" fmla="*/ 1395020 w 4055284"/>
                  <a:gd name="connsiteY20" fmla="*/ 2154771 h 4105394"/>
                  <a:gd name="connsiteX21" fmla="*/ 1042819 w 4055284"/>
                  <a:gd name="connsiteY21" fmla="*/ 1951762 h 4105394"/>
                  <a:gd name="connsiteX22" fmla="*/ 1042819 w 4055284"/>
                  <a:gd name="connsiteY22" fmla="*/ 1037084 h 4105394"/>
                  <a:gd name="connsiteX23" fmla="*/ 1812620 w 4055284"/>
                  <a:gd name="connsiteY23" fmla="*/ 266830 h 4105394"/>
                  <a:gd name="connsiteX24" fmla="*/ 2798601 w 4055284"/>
                  <a:gd name="connsiteY24" fmla="*/ 589056 h 4105394"/>
                  <a:gd name="connsiteX25" fmla="*/ 3467805 w 4055284"/>
                  <a:gd name="connsiteY25" fmla="*/ 974638 h 4105394"/>
                  <a:gd name="connsiteX26" fmla="*/ 3559545 w 4055284"/>
                  <a:gd name="connsiteY26" fmla="*/ 1488973 h 4105394"/>
                  <a:gd name="connsiteX27" fmla="*/ 3535929 w 4055284"/>
                  <a:gd name="connsiteY27" fmla="*/ 1475121 h 4105394"/>
                  <a:gd name="connsiteX28" fmla="*/ 2717533 w 4055284"/>
                  <a:gd name="connsiteY28" fmla="*/ 1002341 h 4105394"/>
                  <a:gd name="connsiteX29" fmla="*/ 2582648 w 4055284"/>
                  <a:gd name="connsiteY29" fmla="*/ 1002341 h 4105394"/>
                  <a:gd name="connsiteX30" fmla="*/ 1623463 w 4055284"/>
                  <a:gd name="connsiteY30" fmla="*/ 1555735 h 4105394"/>
                  <a:gd name="connsiteX31" fmla="*/ 1623463 w 4055284"/>
                  <a:gd name="connsiteY31" fmla="*/ 1149716 h 4105394"/>
                  <a:gd name="connsiteX32" fmla="*/ 2415290 w 4055284"/>
                  <a:gd name="connsiteY32" fmla="*/ 692377 h 4105394"/>
                  <a:gd name="connsiteX33" fmla="*/ 2798601 w 4055284"/>
                  <a:gd name="connsiteY33" fmla="*/ 589056 h 4105394"/>
                  <a:gd name="connsiteX34" fmla="*/ 774184 w 4055284"/>
                  <a:gd name="connsiteY34" fmla="*/ 1009154 h 4105394"/>
                  <a:gd name="connsiteX35" fmla="*/ 774184 w 4055284"/>
                  <a:gd name="connsiteY35" fmla="*/ 1980828 h 4105394"/>
                  <a:gd name="connsiteX36" fmla="*/ 840946 w 4055284"/>
                  <a:gd name="connsiteY36" fmla="*/ 2097547 h 4105394"/>
                  <a:gd name="connsiteX37" fmla="*/ 1798541 w 4055284"/>
                  <a:gd name="connsiteY37" fmla="*/ 2649351 h 4105394"/>
                  <a:gd name="connsiteX38" fmla="*/ 1444978 w 4055284"/>
                  <a:gd name="connsiteY38" fmla="*/ 2853723 h 4105394"/>
                  <a:gd name="connsiteX39" fmla="*/ 654286 w 4055284"/>
                  <a:gd name="connsiteY39" fmla="*/ 2397747 h 4105394"/>
                  <a:gd name="connsiteX40" fmla="*/ 373161 w 4055284"/>
                  <a:gd name="connsiteY40" fmla="*/ 1346821 h 4105394"/>
                  <a:gd name="connsiteX41" fmla="*/ 774184 w 4055284"/>
                  <a:gd name="connsiteY41" fmla="*/ 1009154 h 4105394"/>
                  <a:gd name="connsiteX42" fmla="*/ 2608762 w 4055284"/>
                  <a:gd name="connsiteY42" fmla="*/ 1249858 h 4105394"/>
                  <a:gd name="connsiteX43" fmla="*/ 3400816 w 4055284"/>
                  <a:gd name="connsiteY43" fmla="*/ 1705835 h 4105394"/>
                  <a:gd name="connsiteX44" fmla="*/ 3681941 w 4055284"/>
                  <a:gd name="connsiteY44" fmla="*/ 2756760 h 4105394"/>
                  <a:gd name="connsiteX45" fmla="*/ 3683303 w 4055284"/>
                  <a:gd name="connsiteY45" fmla="*/ 2758122 h 4105394"/>
                  <a:gd name="connsiteX46" fmla="*/ 3282508 w 4055284"/>
                  <a:gd name="connsiteY46" fmla="*/ 3094655 h 4105394"/>
                  <a:gd name="connsiteX47" fmla="*/ 3282508 w 4055284"/>
                  <a:gd name="connsiteY47" fmla="*/ 2122753 h 4105394"/>
                  <a:gd name="connsiteX48" fmla="*/ 3215746 w 4055284"/>
                  <a:gd name="connsiteY48" fmla="*/ 2006034 h 4105394"/>
                  <a:gd name="connsiteX49" fmla="*/ 2256788 w 4055284"/>
                  <a:gd name="connsiteY49" fmla="*/ 1452641 h 4105394"/>
                  <a:gd name="connsiteX50" fmla="*/ 2608762 w 4055284"/>
                  <a:gd name="connsiteY50" fmla="*/ 1249858 h 4105394"/>
                  <a:gd name="connsiteX51" fmla="*/ 2026983 w 4055284"/>
                  <a:gd name="connsiteY51" fmla="*/ 1584801 h 4105394"/>
                  <a:gd name="connsiteX52" fmla="*/ 2430731 w 4055284"/>
                  <a:gd name="connsiteY52" fmla="*/ 1818239 h 4105394"/>
                  <a:gd name="connsiteX53" fmla="*/ 2430731 w 4055284"/>
                  <a:gd name="connsiteY53" fmla="*/ 2283980 h 4105394"/>
                  <a:gd name="connsiteX54" fmla="*/ 2026983 w 4055284"/>
                  <a:gd name="connsiteY54" fmla="*/ 2517418 h 4105394"/>
                  <a:gd name="connsiteX55" fmla="*/ 1623236 w 4055284"/>
                  <a:gd name="connsiteY55" fmla="*/ 2283980 h 4105394"/>
                  <a:gd name="connsiteX56" fmla="*/ 1623236 w 4055284"/>
                  <a:gd name="connsiteY56" fmla="*/ 1818239 h 4105394"/>
                  <a:gd name="connsiteX57" fmla="*/ 2026983 w 4055284"/>
                  <a:gd name="connsiteY57" fmla="*/ 1584801 h 4105394"/>
                  <a:gd name="connsiteX58" fmla="*/ 2661671 w 4055284"/>
                  <a:gd name="connsiteY58" fmla="*/ 1951762 h 4105394"/>
                  <a:gd name="connsiteX59" fmla="*/ 3013872 w 4055284"/>
                  <a:gd name="connsiteY59" fmla="*/ 2154771 h 4105394"/>
                  <a:gd name="connsiteX60" fmla="*/ 3013872 w 4055284"/>
                  <a:gd name="connsiteY60" fmla="*/ 3068086 h 4105394"/>
                  <a:gd name="connsiteX61" fmla="*/ 2244072 w 4055284"/>
                  <a:gd name="connsiteY61" fmla="*/ 3838341 h 4105394"/>
                  <a:gd name="connsiteX62" fmla="*/ 2244072 w 4055284"/>
                  <a:gd name="connsiteY62" fmla="*/ 3836979 h 4105394"/>
                  <a:gd name="connsiteX63" fmla="*/ 1751309 w 4055284"/>
                  <a:gd name="connsiteY63" fmla="*/ 3658948 h 4105394"/>
                  <a:gd name="connsiteX64" fmla="*/ 1776287 w 4055284"/>
                  <a:gd name="connsiteY64" fmla="*/ 3645096 h 4105394"/>
                  <a:gd name="connsiteX65" fmla="*/ 2594683 w 4055284"/>
                  <a:gd name="connsiteY65" fmla="*/ 3173906 h 4105394"/>
                  <a:gd name="connsiteX66" fmla="*/ 2661444 w 4055284"/>
                  <a:gd name="connsiteY66" fmla="*/ 3057187 h 4105394"/>
                  <a:gd name="connsiteX67" fmla="*/ 2661671 w 4055284"/>
                  <a:gd name="connsiteY67" fmla="*/ 1951762 h 4105394"/>
                  <a:gd name="connsiteX68" fmla="*/ 2431867 w 4055284"/>
                  <a:gd name="connsiteY68" fmla="*/ 2549663 h 4105394"/>
                  <a:gd name="connsiteX69" fmla="*/ 2431867 w 4055284"/>
                  <a:gd name="connsiteY69" fmla="*/ 2955682 h 4105394"/>
                  <a:gd name="connsiteX70" fmla="*/ 1639812 w 4055284"/>
                  <a:gd name="connsiteY70" fmla="*/ 3411658 h 4105394"/>
                  <a:gd name="connsiteX71" fmla="*/ 587524 w 4055284"/>
                  <a:gd name="connsiteY71" fmla="*/ 3130760 h 4105394"/>
                  <a:gd name="connsiteX72" fmla="*/ 588887 w 4055284"/>
                  <a:gd name="connsiteY72" fmla="*/ 3130760 h 4105394"/>
                  <a:gd name="connsiteX73" fmla="*/ 496920 w 4055284"/>
                  <a:gd name="connsiteY73" fmla="*/ 2616425 h 4105394"/>
                  <a:gd name="connsiteX74" fmla="*/ 520536 w 4055284"/>
                  <a:gd name="connsiteY74" fmla="*/ 2630277 h 4105394"/>
                  <a:gd name="connsiteX75" fmla="*/ 1338932 w 4055284"/>
                  <a:gd name="connsiteY75" fmla="*/ 3103057 h 4105394"/>
                  <a:gd name="connsiteX76" fmla="*/ 1473817 w 4055284"/>
                  <a:gd name="connsiteY76" fmla="*/ 3103057 h 4105394"/>
                  <a:gd name="connsiteX77" fmla="*/ 2431867 w 4055284"/>
                  <a:gd name="connsiteY77" fmla="*/ 2549663 h 4105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4055284" h="4105394">
                    <a:moveTo>
                      <a:pt x="1812620" y="11"/>
                    </a:moveTo>
                    <a:cubicBezTo>
                      <a:pt x="1363002" y="11"/>
                      <a:pt x="963569" y="289084"/>
                      <a:pt x="824369" y="715994"/>
                    </a:cubicBezTo>
                    <a:cubicBezTo>
                      <a:pt x="535296" y="775489"/>
                      <a:pt x="285735" y="956244"/>
                      <a:pt x="139496" y="1212390"/>
                    </a:cubicBezTo>
                    <a:cubicBezTo>
                      <a:pt x="-85994" y="1601605"/>
                      <a:pt x="-34447" y="2090962"/>
                      <a:pt x="267569" y="2424542"/>
                    </a:cubicBezTo>
                    <a:cubicBezTo>
                      <a:pt x="174239" y="2704077"/>
                      <a:pt x="206257" y="3009727"/>
                      <a:pt x="355222" y="3262921"/>
                    </a:cubicBezTo>
                    <a:cubicBezTo>
                      <a:pt x="579350" y="3653498"/>
                      <a:pt x="1030330" y="3853782"/>
                      <a:pt x="1471546" y="3760680"/>
                    </a:cubicBezTo>
                    <a:cubicBezTo>
                      <a:pt x="1667062" y="3980947"/>
                      <a:pt x="1947960" y="4106522"/>
                      <a:pt x="2242709" y="4105387"/>
                    </a:cubicBezTo>
                    <a:cubicBezTo>
                      <a:pt x="2692327" y="4105387"/>
                      <a:pt x="3091761" y="3816314"/>
                      <a:pt x="3231188" y="3389404"/>
                    </a:cubicBezTo>
                    <a:cubicBezTo>
                      <a:pt x="3520714" y="3329682"/>
                      <a:pt x="3769821" y="3148927"/>
                      <a:pt x="3914698" y="2893235"/>
                    </a:cubicBezTo>
                    <a:cubicBezTo>
                      <a:pt x="4141550" y="2504020"/>
                      <a:pt x="4090003" y="2014663"/>
                      <a:pt x="3787987" y="1680856"/>
                    </a:cubicBezTo>
                    <a:lnTo>
                      <a:pt x="3787987" y="1679493"/>
                    </a:lnTo>
                    <a:cubicBezTo>
                      <a:pt x="3881317" y="1399958"/>
                      <a:pt x="3849299" y="1094082"/>
                      <a:pt x="3700334" y="839752"/>
                    </a:cubicBezTo>
                    <a:cubicBezTo>
                      <a:pt x="3476207" y="450537"/>
                      <a:pt x="3025226" y="250253"/>
                      <a:pt x="2585373" y="343356"/>
                    </a:cubicBezTo>
                    <a:cubicBezTo>
                      <a:pt x="2388722" y="123542"/>
                      <a:pt x="2107370" y="-1351"/>
                      <a:pt x="1812620" y="11"/>
                    </a:cubicBezTo>
                    <a:close/>
                    <a:moveTo>
                      <a:pt x="1812620" y="266830"/>
                    </a:moveTo>
                    <a:lnTo>
                      <a:pt x="1811257" y="268192"/>
                    </a:lnTo>
                    <a:cubicBezTo>
                      <a:pt x="1992240" y="268192"/>
                      <a:pt x="2166183" y="330639"/>
                      <a:pt x="2305383" y="446223"/>
                    </a:cubicBezTo>
                    <a:cubicBezTo>
                      <a:pt x="2299706" y="448948"/>
                      <a:pt x="2288579" y="455987"/>
                      <a:pt x="2280405" y="460075"/>
                    </a:cubicBezTo>
                    <a:lnTo>
                      <a:pt x="1461782" y="931492"/>
                    </a:lnTo>
                    <a:cubicBezTo>
                      <a:pt x="1419999" y="955109"/>
                      <a:pt x="1395020" y="999616"/>
                      <a:pt x="1395020" y="1048211"/>
                    </a:cubicBezTo>
                    <a:lnTo>
                      <a:pt x="1395020" y="2154771"/>
                    </a:lnTo>
                    <a:lnTo>
                      <a:pt x="1042819" y="1951762"/>
                    </a:lnTo>
                    <a:lnTo>
                      <a:pt x="1042819" y="1037084"/>
                    </a:lnTo>
                    <a:cubicBezTo>
                      <a:pt x="1042592" y="612218"/>
                      <a:pt x="1387073" y="267511"/>
                      <a:pt x="1812620" y="266830"/>
                    </a:cubicBezTo>
                    <a:close/>
                    <a:moveTo>
                      <a:pt x="2798601" y="589056"/>
                    </a:moveTo>
                    <a:cubicBezTo>
                      <a:pt x="3074730" y="588602"/>
                      <a:pt x="3329967" y="735523"/>
                      <a:pt x="3467805" y="974638"/>
                    </a:cubicBezTo>
                    <a:cubicBezTo>
                      <a:pt x="3556820" y="1130414"/>
                      <a:pt x="3590201" y="1312532"/>
                      <a:pt x="3559545" y="1488973"/>
                    </a:cubicBezTo>
                    <a:cubicBezTo>
                      <a:pt x="3553868" y="1484886"/>
                      <a:pt x="3542968" y="1479209"/>
                      <a:pt x="3535929" y="1475121"/>
                    </a:cubicBezTo>
                    <a:lnTo>
                      <a:pt x="2717533" y="1002341"/>
                    </a:lnTo>
                    <a:cubicBezTo>
                      <a:pt x="2675751" y="978725"/>
                      <a:pt x="2624431" y="978725"/>
                      <a:pt x="2582648" y="1002341"/>
                    </a:cubicBezTo>
                    <a:lnTo>
                      <a:pt x="1623463" y="1555735"/>
                    </a:lnTo>
                    <a:lnTo>
                      <a:pt x="1623463" y="1149716"/>
                    </a:lnTo>
                    <a:lnTo>
                      <a:pt x="2415290" y="692377"/>
                    </a:lnTo>
                    <a:cubicBezTo>
                      <a:pt x="2531782" y="624935"/>
                      <a:pt x="2663942" y="589283"/>
                      <a:pt x="2798601" y="589056"/>
                    </a:cubicBezTo>
                    <a:close/>
                    <a:moveTo>
                      <a:pt x="774184" y="1009154"/>
                    </a:moveTo>
                    <a:lnTo>
                      <a:pt x="774184" y="1980828"/>
                    </a:lnTo>
                    <a:cubicBezTo>
                      <a:pt x="774184" y="2029423"/>
                      <a:pt x="799163" y="2072569"/>
                      <a:pt x="840946" y="2097547"/>
                    </a:cubicBezTo>
                    <a:lnTo>
                      <a:pt x="1798541" y="2649351"/>
                    </a:lnTo>
                    <a:lnTo>
                      <a:pt x="1444978" y="2853723"/>
                    </a:lnTo>
                    <a:lnTo>
                      <a:pt x="654286" y="2397747"/>
                    </a:lnTo>
                    <a:cubicBezTo>
                      <a:pt x="286417" y="2184746"/>
                      <a:pt x="160614" y="1714464"/>
                      <a:pt x="373161" y="1346821"/>
                    </a:cubicBezTo>
                    <a:cubicBezTo>
                      <a:pt x="463312" y="1191045"/>
                      <a:pt x="605010" y="1071601"/>
                      <a:pt x="774184" y="1009154"/>
                    </a:cubicBezTo>
                    <a:close/>
                    <a:moveTo>
                      <a:pt x="2608762" y="1249858"/>
                    </a:moveTo>
                    <a:lnTo>
                      <a:pt x="3400816" y="1705835"/>
                    </a:lnTo>
                    <a:cubicBezTo>
                      <a:pt x="3769821" y="1918608"/>
                      <a:pt x="3894942" y="2388437"/>
                      <a:pt x="3681941" y="2756760"/>
                    </a:cubicBezTo>
                    <a:lnTo>
                      <a:pt x="3683303" y="2758122"/>
                    </a:lnTo>
                    <a:cubicBezTo>
                      <a:pt x="3592926" y="2913899"/>
                      <a:pt x="3450774" y="3033343"/>
                      <a:pt x="3282508" y="3094655"/>
                    </a:cubicBezTo>
                    <a:lnTo>
                      <a:pt x="3282508" y="2122753"/>
                    </a:lnTo>
                    <a:cubicBezTo>
                      <a:pt x="3282508" y="2074158"/>
                      <a:pt x="3257529" y="2029650"/>
                      <a:pt x="3215746" y="2006034"/>
                    </a:cubicBezTo>
                    <a:lnTo>
                      <a:pt x="2256788" y="1452641"/>
                    </a:lnTo>
                    <a:lnTo>
                      <a:pt x="2608762" y="1249858"/>
                    </a:lnTo>
                    <a:close/>
                    <a:moveTo>
                      <a:pt x="2026983" y="1584801"/>
                    </a:moveTo>
                    <a:lnTo>
                      <a:pt x="2430731" y="1818239"/>
                    </a:lnTo>
                    <a:lnTo>
                      <a:pt x="2430731" y="2283980"/>
                    </a:lnTo>
                    <a:lnTo>
                      <a:pt x="2026983" y="2517418"/>
                    </a:lnTo>
                    <a:lnTo>
                      <a:pt x="1623236" y="2283980"/>
                    </a:lnTo>
                    <a:lnTo>
                      <a:pt x="1623236" y="1818239"/>
                    </a:lnTo>
                    <a:lnTo>
                      <a:pt x="2026983" y="1584801"/>
                    </a:lnTo>
                    <a:close/>
                    <a:moveTo>
                      <a:pt x="2661671" y="1951762"/>
                    </a:moveTo>
                    <a:lnTo>
                      <a:pt x="3013872" y="2154771"/>
                    </a:lnTo>
                    <a:lnTo>
                      <a:pt x="3013872" y="3068086"/>
                    </a:lnTo>
                    <a:cubicBezTo>
                      <a:pt x="3013872" y="3493407"/>
                      <a:pt x="2668711" y="3838341"/>
                      <a:pt x="2244072" y="3838341"/>
                    </a:cubicBezTo>
                    <a:lnTo>
                      <a:pt x="2244072" y="3836979"/>
                    </a:lnTo>
                    <a:cubicBezTo>
                      <a:pt x="2064451" y="3836979"/>
                      <a:pt x="1889146" y="3774304"/>
                      <a:pt x="1751309" y="3658948"/>
                    </a:cubicBezTo>
                    <a:cubicBezTo>
                      <a:pt x="1756986" y="3656223"/>
                      <a:pt x="1769475" y="3649183"/>
                      <a:pt x="1776287" y="3645096"/>
                    </a:cubicBezTo>
                    <a:lnTo>
                      <a:pt x="2594683" y="3173906"/>
                    </a:lnTo>
                    <a:cubicBezTo>
                      <a:pt x="2636466" y="3150289"/>
                      <a:pt x="2662807" y="3105782"/>
                      <a:pt x="2661444" y="3057187"/>
                    </a:cubicBezTo>
                    <a:lnTo>
                      <a:pt x="2661671" y="1951762"/>
                    </a:lnTo>
                    <a:close/>
                    <a:moveTo>
                      <a:pt x="2431867" y="2549663"/>
                    </a:moveTo>
                    <a:lnTo>
                      <a:pt x="2431867" y="2955682"/>
                    </a:lnTo>
                    <a:lnTo>
                      <a:pt x="1639812" y="3411658"/>
                    </a:lnTo>
                    <a:cubicBezTo>
                      <a:pt x="1270808" y="3623069"/>
                      <a:pt x="800525" y="3497948"/>
                      <a:pt x="587524" y="3130760"/>
                    </a:cubicBezTo>
                    <a:lnTo>
                      <a:pt x="588887" y="3130760"/>
                    </a:lnTo>
                    <a:cubicBezTo>
                      <a:pt x="498509" y="2976346"/>
                      <a:pt x="466264" y="2792866"/>
                      <a:pt x="496920" y="2616425"/>
                    </a:cubicBezTo>
                    <a:cubicBezTo>
                      <a:pt x="502597" y="2620512"/>
                      <a:pt x="513724" y="2626189"/>
                      <a:pt x="520536" y="2630277"/>
                    </a:cubicBezTo>
                    <a:lnTo>
                      <a:pt x="1338932" y="3103057"/>
                    </a:lnTo>
                    <a:cubicBezTo>
                      <a:pt x="1380714" y="3126673"/>
                      <a:pt x="1432034" y="3126673"/>
                      <a:pt x="1473817" y="3103057"/>
                    </a:cubicBezTo>
                    <a:lnTo>
                      <a:pt x="2431867" y="2549663"/>
                    </a:lnTo>
                    <a:close/>
                  </a:path>
                </a:pathLst>
              </a:custGeom>
              <a:solidFill>
                <a:schemeClr val="tx1"/>
              </a:solidFill>
              <a:ln w="22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921E1B84-BED6-4300-B697-CC76D44E6C65}"/>
                </a:ext>
              </a:extLst>
            </p:cNvPr>
            <p:cNvSpPr txBox="1"/>
            <p:nvPr/>
          </p:nvSpPr>
          <p:spPr>
            <a:xfrm>
              <a:off x="1913242" y="2516922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00 Starmap Truetype" pitchFamily="2" charset="0"/>
                </a:rPr>
                <a:t>Prompt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14AB32-A812-45B1-828D-1D666D353A13}"/>
              </a:ext>
            </a:extLst>
          </p:cNvPr>
          <p:cNvSpPr txBox="1"/>
          <p:nvPr/>
        </p:nvSpPr>
        <p:spPr>
          <a:xfrm>
            <a:off x="843401" y="1968463"/>
            <a:ext cx="17515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chemeClr val="accent3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Hilo de conversación</a:t>
            </a:r>
            <a:endParaRPr lang="es-ES" sz="4400" b="1" dirty="0">
              <a:solidFill>
                <a:schemeClr val="accent3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A5F1550-1E45-4A03-98D9-A2A36BCE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5801" y="1968463"/>
            <a:ext cx="6392167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8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FA871EC-B3E8-4394-894C-6425D1BCCF3A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rgbClr val="1F2024"/>
                </a:solidFill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9A1268-DDD1-40AF-8F08-E77931196EB7}"/>
              </a:ext>
            </a:extLst>
          </p:cNvPr>
          <p:cNvSpPr txBox="1"/>
          <p:nvPr/>
        </p:nvSpPr>
        <p:spPr>
          <a:xfrm>
            <a:off x="549665" y="7794218"/>
            <a:ext cx="1809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2"/>
              </a:rPr>
              <a:t>http://automatacore.com</a:t>
            </a:r>
            <a:endParaRPr lang="es-ES" sz="14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D566EE-BB1E-4D54-BFE6-20512E7D5DC8}"/>
              </a:ext>
            </a:extLst>
          </p:cNvPr>
          <p:cNvSpPr txBox="1"/>
          <p:nvPr/>
        </p:nvSpPr>
        <p:spPr>
          <a:xfrm>
            <a:off x="843401" y="667349"/>
            <a:ext cx="17515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 err="1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Prompts</a:t>
            </a:r>
            <a:r>
              <a:rPr lang="es-ES" sz="80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 Alternativos-005</a:t>
            </a:r>
            <a:endParaRPr lang="es-ES" sz="8000" b="1" dirty="0">
              <a:solidFill>
                <a:schemeClr val="accent4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149442F-C675-47F6-98EB-E1237D78E5C3}"/>
              </a:ext>
            </a:extLst>
          </p:cNvPr>
          <p:cNvGrpSpPr/>
          <p:nvPr/>
        </p:nvGrpSpPr>
        <p:grpSpPr>
          <a:xfrm>
            <a:off x="1013386" y="2940258"/>
            <a:ext cx="16729679" cy="1578988"/>
            <a:chOff x="1467293" y="2402957"/>
            <a:chExt cx="16729679" cy="1578988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1877CDCE-1DA1-4BCB-AA02-2EE331761B82}"/>
                </a:ext>
              </a:extLst>
            </p:cNvPr>
            <p:cNvSpPr/>
            <p:nvPr/>
          </p:nvSpPr>
          <p:spPr>
            <a:xfrm>
              <a:off x="1467293" y="2402957"/>
              <a:ext cx="16729679" cy="1578988"/>
            </a:xfrm>
            <a:prstGeom prst="roundRect">
              <a:avLst>
                <a:gd name="adj" fmla="val 13111"/>
              </a:avLst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>
              <a:innerShdw blurRad="177800">
                <a:prstClr val="black">
                  <a:alpha val="1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endParaRPr lang="es-ES" dirty="0">
                <a:solidFill>
                  <a:srgbClr val="343541"/>
                </a:solidFill>
              </a:endParaRPr>
            </a:p>
            <a:p>
              <a:pPr lvl="1"/>
              <a:r>
                <a:rPr lang="es-ES" b="0" i="0" dirty="0">
                  <a:solidFill>
                    <a:srgbClr val="343541"/>
                  </a:solidFill>
                  <a:effectLst/>
                </a:rPr>
                <a:t>Adapta el contenido de la monografía en codigo de diapositivas usando el modulo de marp de </a:t>
              </a:r>
              <a:r>
                <a:rPr lang="es-ES" b="0" i="0" dirty="0" err="1">
                  <a:solidFill>
                    <a:srgbClr val="343541"/>
                  </a:solidFill>
                  <a:effectLst/>
                </a:rPr>
                <a:t>markdown</a:t>
              </a:r>
              <a:r>
                <a:rPr lang="es-ES" b="0" i="0" dirty="0">
                  <a:solidFill>
                    <a:srgbClr val="343541"/>
                  </a:solidFill>
                  <a:effectLst/>
                </a:rPr>
                <a:t>.</a:t>
              </a:r>
              <a:endParaRPr lang="es-ES" dirty="0"/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5077F944-F51C-4A1D-BB0F-C430DCA14BDA}"/>
                </a:ext>
              </a:extLst>
            </p:cNvPr>
            <p:cNvGrpSpPr/>
            <p:nvPr/>
          </p:nvGrpSpPr>
          <p:grpSpPr>
            <a:xfrm>
              <a:off x="1668743" y="2566730"/>
              <a:ext cx="280708" cy="280825"/>
              <a:chOff x="875558" y="777506"/>
              <a:chExt cx="5458998" cy="5461269"/>
            </a:xfrm>
          </p:grpSpPr>
          <p:sp>
            <p:nvSpPr>
              <p:cNvPr id="21" name="Forma libre: forma 20">
                <a:extLst>
                  <a:ext uri="{FF2B5EF4-FFF2-40B4-BE49-F238E27FC236}">
                    <a16:creationId xmlns:a16="http://schemas.microsoft.com/office/drawing/2014/main" id="{5DC99C66-23CA-4BDB-841E-A26D5B0AF563}"/>
                  </a:ext>
                </a:extLst>
              </p:cNvPr>
              <p:cNvSpPr/>
              <p:nvPr/>
            </p:nvSpPr>
            <p:spPr>
              <a:xfrm>
                <a:off x="875558" y="777506"/>
                <a:ext cx="5458998" cy="5461269"/>
              </a:xfrm>
              <a:custGeom>
                <a:avLst/>
                <a:gdLst>
                  <a:gd name="connsiteX0" fmla="*/ 0 w 5458998"/>
                  <a:gd name="connsiteY0" fmla="*/ 1311159 h 5461269"/>
                  <a:gd name="connsiteX1" fmla="*/ 1311159 w 5458998"/>
                  <a:gd name="connsiteY1" fmla="*/ 0 h 5461269"/>
                  <a:gd name="connsiteX2" fmla="*/ 4147613 w 5458998"/>
                  <a:gd name="connsiteY2" fmla="*/ 0 h 5461269"/>
                  <a:gd name="connsiteX3" fmla="*/ 5458999 w 5458998"/>
                  <a:gd name="connsiteY3" fmla="*/ 1311159 h 5461269"/>
                  <a:gd name="connsiteX4" fmla="*/ 5458999 w 5458998"/>
                  <a:gd name="connsiteY4" fmla="*/ 5461269 h 5461269"/>
                  <a:gd name="connsiteX5" fmla="*/ 1311159 w 5458998"/>
                  <a:gd name="connsiteY5" fmla="*/ 5461269 h 5461269"/>
                  <a:gd name="connsiteX6" fmla="*/ 0 w 5458998"/>
                  <a:gd name="connsiteY6" fmla="*/ 4150111 h 5461269"/>
                  <a:gd name="connsiteX7" fmla="*/ 0 w 5458998"/>
                  <a:gd name="connsiteY7" fmla="*/ 1311159 h 546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58998" h="5461269">
                    <a:moveTo>
                      <a:pt x="0" y="1311159"/>
                    </a:moveTo>
                    <a:cubicBezTo>
                      <a:pt x="0" y="587001"/>
                      <a:pt x="587001" y="0"/>
                      <a:pt x="1311159" y="0"/>
                    </a:cubicBezTo>
                    <a:lnTo>
                      <a:pt x="4147613" y="0"/>
                    </a:lnTo>
                    <a:cubicBezTo>
                      <a:pt x="4871997" y="0"/>
                      <a:pt x="5458999" y="587001"/>
                      <a:pt x="5458999" y="1311159"/>
                    </a:cubicBezTo>
                    <a:lnTo>
                      <a:pt x="5458999" y="5461269"/>
                    </a:lnTo>
                    <a:lnTo>
                      <a:pt x="1311159" y="5461269"/>
                    </a:lnTo>
                    <a:cubicBezTo>
                      <a:pt x="587001" y="5461269"/>
                      <a:pt x="0" y="4874268"/>
                      <a:pt x="0" y="4150111"/>
                    </a:cubicBezTo>
                    <a:lnTo>
                      <a:pt x="0" y="1311159"/>
                    </a:lnTo>
                    <a:close/>
                  </a:path>
                </a:pathLst>
              </a:custGeom>
              <a:solidFill>
                <a:schemeClr val="accent4"/>
              </a:solidFill>
              <a:ln w="22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" name="Forma libre: forma 21">
                <a:extLst>
                  <a:ext uri="{FF2B5EF4-FFF2-40B4-BE49-F238E27FC236}">
                    <a16:creationId xmlns:a16="http://schemas.microsoft.com/office/drawing/2014/main" id="{CC4AD9C5-C17E-4EFE-9C62-F5E8C4EDD92B}"/>
                  </a:ext>
                </a:extLst>
              </p:cNvPr>
              <p:cNvSpPr/>
              <p:nvPr/>
            </p:nvSpPr>
            <p:spPr>
              <a:xfrm>
                <a:off x="1575122" y="1454420"/>
                <a:ext cx="4055284" cy="4105394"/>
              </a:xfrm>
              <a:custGeom>
                <a:avLst/>
                <a:gdLst>
                  <a:gd name="connsiteX0" fmla="*/ 1812620 w 4055284"/>
                  <a:gd name="connsiteY0" fmla="*/ 11 h 4105394"/>
                  <a:gd name="connsiteX1" fmla="*/ 824369 w 4055284"/>
                  <a:gd name="connsiteY1" fmla="*/ 715994 h 4105394"/>
                  <a:gd name="connsiteX2" fmla="*/ 139496 w 4055284"/>
                  <a:gd name="connsiteY2" fmla="*/ 1212390 h 4105394"/>
                  <a:gd name="connsiteX3" fmla="*/ 267569 w 4055284"/>
                  <a:gd name="connsiteY3" fmla="*/ 2424542 h 4105394"/>
                  <a:gd name="connsiteX4" fmla="*/ 355222 w 4055284"/>
                  <a:gd name="connsiteY4" fmla="*/ 3262921 h 4105394"/>
                  <a:gd name="connsiteX5" fmla="*/ 1471546 w 4055284"/>
                  <a:gd name="connsiteY5" fmla="*/ 3760680 h 4105394"/>
                  <a:gd name="connsiteX6" fmla="*/ 2242709 w 4055284"/>
                  <a:gd name="connsiteY6" fmla="*/ 4105387 h 4105394"/>
                  <a:gd name="connsiteX7" fmla="*/ 3231188 w 4055284"/>
                  <a:gd name="connsiteY7" fmla="*/ 3389404 h 4105394"/>
                  <a:gd name="connsiteX8" fmla="*/ 3914698 w 4055284"/>
                  <a:gd name="connsiteY8" fmla="*/ 2893235 h 4105394"/>
                  <a:gd name="connsiteX9" fmla="*/ 3787987 w 4055284"/>
                  <a:gd name="connsiteY9" fmla="*/ 1680856 h 4105394"/>
                  <a:gd name="connsiteX10" fmla="*/ 3787987 w 4055284"/>
                  <a:gd name="connsiteY10" fmla="*/ 1679493 h 4105394"/>
                  <a:gd name="connsiteX11" fmla="*/ 3700334 w 4055284"/>
                  <a:gd name="connsiteY11" fmla="*/ 839752 h 4105394"/>
                  <a:gd name="connsiteX12" fmla="*/ 2585373 w 4055284"/>
                  <a:gd name="connsiteY12" fmla="*/ 343356 h 4105394"/>
                  <a:gd name="connsiteX13" fmla="*/ 1812620 w 4055284"/>
                  <a:gd name="connsiteY13" fmla="*/ 11 h 4105394"/>
                  <a:gd name="connsiteX14" fmla="*/ 1812620 w 4055284"/>
                  <a:gd name="connsiteY14" fmla="*/ 266830 h 4105394"/>
                  <a:gd name="connsiteX15" fmla="*/ 1811257 w 4055284"/>
                  <a:gd name="connsiteY15" fmla="*/ 268192 h 4105394"/>
                  <a:gd name="connsiteX16" fmla="*/ 2305383 w 4055284"/>
                  <a:gd name="connsiteY16" fmla="*/ 446223 h 4105394"/>
                  <a:gd name="connsiteX17" fmla="*/ 2280405 w 4055284"/>
                  <a:gd name="connsiteY17" fmla="*/ 460075 h 4105394"/>
                  <a:gd name="connsiteX18" fmla="*/ 1461782 w 4055284"/>
                  <a:gd name="connsiteY18" fmla="*/ 931492 h 4105394"/>
                  <a:gd name="connsiteX19" fmla="*/ 1395020 w 4055284"/>
                  <a:gd name="connsiteY19" fmla="*/ 1048211 h 4105394"/>
                  <a:gd name="connsiteX20" fmla="*/ 1395020 w 4055284"/>
                  <a:gd name="connsiteY20" fmla="*/ 2154771 h 4105394"/>
                  <a:gd name="connsiteX21" fmla="*/ 1042819 w 4055284"/>
                  <a:gd name="connsiteY21" fmla="*/ 1951762 h 4105394"/>
                  <a:gd name="connsiteX22" fmla="*/ 1042819 w 4055284"/>
                  <a:gd name="connsiteY22" fmla="*/ 1037084 h 4105394"/>
                  <a:gd name="connsiteX23" fmla="*/ 1812620 w 4055284"/>
                  <a:gd name="connsiteY23" fmla="*/ 266830 h 4105394"/>
                  <a:gd name="connsiteX24" fmla="*/ 2798601 w 4055284"/>
                  <a:gd name="connsiteY24" fmla="*/ 589056 h 4105394"/>
                  <a:gd name="connsiteX25" fmla="*/ 3467805 w 4055284"/>
                  <a:gd name="connsiteY25" fmla="*/ 974638 h 4105394"/>
                  <a:gd name="connsiteX26" fmla="*/ 3559545 w 4055284"/>
                  <a:gd name="connsiteY26" fmla="*/ 1488973 h 4105394"/>
                  <a:gd name="connsiteX27" fmla="*/ 3535929 w 4055284"/>
                  <a:gd name="connsiteY27" fmla="*/ 1475121 h 4105394"/>
                  <a:gd name="connsiteX28" fmla="*/ 2717533 w 4055284"/>
                  <a:gd name="connsiteY28" fmla="*/ 1002341 h 4105394"/>
                  <a:gd name="connsiteX29" fmla="*/ 2582648 w 4055284"/>
                  <a:gd name="connsiteY29" fmla="*/ 1002341 h 4105394"/>
                  <a:gd name="connsiteX30" fmla="*/ 1623463 w 4055284"/>
                  <a:gd name="connsiteY30" fmla="*/ 1555735 h 4105394"/>
                  <a:gd name="connsiteX31" fmla="*/ 1623463 w 4055284"/>
                  <a:gd name="connsiteY31" fmla="*/ 1149716 h 4105394"/>
                  <a:gd name="connsiteX32" fmla="*/ 2415290 w 4055284"/>
                  <a:gd name="connsiteY32" fmla="*/ 692377 h 4105394"/>
                  <a:gd name="connsiteX33" fmla="*/ 2798601 w 4055284"/>
                  <a:gd name="connsiteY33" fmla="*/ 589056 h 4105394"/>
                  <a:gd name="connsiteX34" fmla="*/ 774184 w 4055284"/>
                  <a:gd name="connsiteY34" fmla="*/ 1009154 h 4105394"/>
                  <a:gd name="connsiteX35" fmla="*/ 774184 w 4055284"/>
                  <a:gd name="connsiteY35" fmla="*/ 1980828 h 4105394"/>
                  <a:gd name="connsiteX36" fmla="*/ 840946 w 4055284"/>
                  <a:gd name="connsiteY36" fmla="*/ 2097547 h 4105394"/>
                  <a:gd name="connsiteX37" fmla="*/ 1798541 w 4055284"/>
                  <a:gd name="connsiteY37" fmla="*/ 2649351 h 4105394"/>
                  <a:gd name="connsiteX38" fmla="*/ 1444978 w 4055284"/>
                  <a:gd name="connsiteY38" fmla="*/ 2853723 h 4105394"/>
                  <a:gd name="connsiteX39" fmla="*/ 654286 w 4055284"/>
                  <a:gd name="connsiteY39" fmla="*/ 2397747 h 4105394"/>
                  <a:gd name="connsiteX40" fmla="*/ 373161 w 4055284"/>
                  <a:gd name="connsiteY40" fmla="*/ 1346821 h 4105394"/>
                  <a:gd name="connsiteX41" fmla="*/ 774184 w 4055284"/>
                  <a:gd name="connsiteY41" fmla="*/ 1009154 h 4105394"/>
                  <a:gd name="connsiteX42" fmla="*/ 2608762 w 4055284"/>
                  <a:gd name="connsiteY42" fmla="*/ 1249858 h 4105394"/>
                  <a:gd name="connsiteX43" fmla="*/ 3400816 w 4055284"/>
                  <a:gd name="connsiteY43" fmla="*/ 1705835 h 4105394"/>
                  <a:gd name="connsiteX44" fmla="*/ 3681941 w 4055284"/>
                  <a:gd name="connsiteY44" fmla="*/ 2756760 h 4105394"/>
                  <a:gd name="connsiteX45" fmla="*/ 3683303 w 4055284"/>
                  <a:gd name="connsiteY45" fmla="*/ 2758122 h 4105394"/>
                  <a:gd name="connsiteX46" fmla="*/ 3282508 w 4055284"/>
                  <a:gd name="connsiteY46" fmla="*/ 3094655 h 4105394"/>
                  <a:gd name="connsiteX47" fmla="*/ 3282508 w 4055284"/>
                  <a:gd name="connsiteY47" fmla="*/ 2122753 h 4105394"/>
                  <a:gd name="connsiteX48" fmla="*/ 3215746 w 4055284"/>
                  <a:gd name="connsiteY48" fmla="*/ 2006034 h 4105394"/>
                  <a:gd name="connsiteX49" fmla="*/ 2256788 w 4055284"/>
                  <a:gd name="connsiteY49" fmla="*/ 1452641 h 4105394"/>
                  <a:gd name="connsiteX50" fmla="*/ 2608762 w 4055284"/>
                  <a:gd name="connsiteY50" fmla="*/ 1249858 h 4105394"/>
                  <a:gd name="connsiteX51" fmla="*/ 2026983 w 4055284"/>
                  <a:gd name="connsiteY51" fmla="*/ 1584801 h 4105394"/>
                  <a:gd name="connsiteX52" fmla="*/ 2430731 w 4055284"/>
                  <a:gd name="connsiteY52" fmla="*/ 1818239 h 4105394"/>
                  <a:gd name="connsiteX53" fmla="*/ 2430731 w 4055284"/>
                  <a:gd name="connsiteY53" fmla="*/ 2283980 h 4105394"/>
                  <a:gd name="connsiteX54" fmla="*/ 2026983 w 4055284"/>
                  <a:gd name="connsiteY54" fmla="*/ 2517418 h 4105394"/>
                  <a:gd name="connsiteX55" fmla="*/ 1623236 w 4055284"/>
                  <a:gd name="connsiteY55" fmla="*/ 2283980 h 4105394"/>
                  <a:gd name="connsiteX56" fmla="*/ 1623236 w 4055284"/>
                  <a:gd name="connsiteY56" fmla="*/ 1818239 h 4105394"/>
                  <a:gd name="connsiteX57" fmla="*/ 2026983 w 4055284"/>
                  <a:gd name="connsiteY57" fmla="*/ 1584801 h 4105394"/>
                  <a:gd name="connsiteX58" fmla="*/ 2661671 w 4055284"/>
                  <a:gd name="connsiteY58" fmla="*/ 1951762 h 4105394"/>
                  <a:gd name="connsiteX59" fmla="*/ 3013872 w 4055284"/>
                  <a:gd name="connsiteY59" fmla="*/ 2154771 h 4105394"/>
                  <a:gd name="connsiteX60" fmla="*/ 3013872 w 4055284"/>
                  <a:gd name="connsiteY60" fmla="*/ 3068086 h 4105394"/>
                  <a:gd name="connsiteX61" fmla="*/ 2244072 w 4055284"/>
                  <a:gd name="connsiteY61" fmla="*/ 3838341 h 4105394"/>
                  <a:gd name="connsiteX62" fmla="*/ 2244072 w 4055284"/>
                  <a:gd name="connsiteY62" fmla="*/ 3836979 h 4105394"/>
                  <a:gd name="connsiteX63" fmla="*/ 1751309 w 4055284"/>
                  <a:gd name="connsiteY63" fmla="*/ 3658948 h 4105394"/>
                  <a:gd name="connsiteX64" fmla="*/ 1776287 w 4055284"/>
                  <a:gd name="connsiteY64" fmla="*/ 3645096 h 4105394"/>
                  <a:gd name="connsiteX65" fmla="*/ 2594683 w 4055284"/>
                  <a:gd name="connsiteY65" fmla="*/ 3173906 h 4105394"/>
                  <a:gd name="connsiteX66" fmla="*/ 2661444 w 4055284"/>
                  <a:gd name="connsiteY66" fmla="*/ 3057187 h 4105394"/>
                  <a:gd name="connsiteX67" fmla="*/ 2661671 w 4055284"/>
                  <a:gd name="connsiteY67" fmla="*/ 1951762 h 4105394"/>
                  <a:gd name="connsiteX68" fmla="*/ 2431867 w 4055284"/>
                  <a:gd name="connsiteY68" fmla="*/ 2549663 h 4105394"/>
                  <a:gd name="connsiteX69" fmla="*/ 2431867 w 4055284"/>
                  <a:gd name="connsiteY69" fmla="*/ 2955682 h 4105394"/>
                  <a:gd name="connsiteX70" fmla="*/ 1639812 w 4055284"/>
                  <a:gd name="connsiteY70" fmla="*/ 3411658 h 4105394"/>
                  <a:gd name="connsiteX71" fmla="*/ 587524 w 4055284"/>
                  <a:gd name="connsiteY71" fmla="*/ 3130760 h 4105394"/>
                  <a:gd name="connsiteX72" fmla="*/ 588887 w 4055284"/>
                  <a:gd name="connsiteY72" fmla="*/ 3130760 h 4105394"/>
                  <a:gd name="connsiteX73" fmla="*/ 496920 w 4055284"/>
                  <a:gd name="connsiteY73" fmla="*/ 2616425 h 4105394"/>
                  <a:gd name="connsiteX74" fmla="*/ 520536 w 4055284"/>
                  <a:gd name="connsiteY74" fmla="*/ 2630277 h 4105394"/>
                  <a:gd name="connsiteX75" fmla="*/ 1338932 w 4055284"/>
                  <a:gd name="connsiteY75" fmla="*/ 3103057 h 4105394"/>
                  <a:gd name="connsiteX76" fmla="*/ 1473817 w 4055284"/>
                  <a:gd name="connsiteY76" fmla="*/ 3103057 h 4105394"/>
                  <a:gd name="connsiteX77" fmla="*/ 2431867 w 4055284"/>
                  <a:gd name="connsiteY77" fmla="*/ 2549663 h 4105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4055284" h="4105394">
                    <a:moveTo>
                      <a:pt x="1812620" y="11"/>
                    </a:moveTo>
                    <a:cubicBezTo>
                      <a:pt x="1363002" y="11"/>
                      <a:pt x="963569" y="289084"/>
                      <a:pt x="824369" y="715994"/>
                    </a:cubicBezTo>
                    <a:cubicBezTo>
                      <a:pt x="535296" y="775489"/>
                      <a:pt x="285735" y="956244"/>
                      <a:pt x="139496" y="1212390"/>
                    </a:cubicBezTo>
                    <a:cubicBezTo>
                      <a:pt x="-85994" y="1601605"/>
                      <a:pt x="-34447" y="2090962"/>
                      <a:pt x="267569" y="2424542"/>
                    </a:cubicBezTo>
                    <a:cubicBezTo>
                      <a:pt x="174239" y="2704077"/>
                      <a:pt x="206257" y="3009727"/>
                      <a:pt x="355222" y="3262921"/>
                    </a:cubicBezTo>
                    <a:cubicBezTo>
                      <a:pt x="579350" y="3653498"/>
                      <a:pt x="1030330" y="3853782"/>
                      <a:pt x="1471546" y="3760680"/>
                    </a:cubicBezTo>
                    <a:cubicBezTo>
                      <a:pt x="1667062" y="3980947"/>
                      <a:pt x="1947960" y="4106522"/>
                      <a:pt x="2242709" y="4105387"/>
                    </a:cubicBezTo>
                    <a:cubicBezTo>
                      <a:pt x="2692327" y="4105387"/>
                      <a:pt x="3091761" y="3816314"/>
                      <a:pt x="3231188" y="3389404"/>
                    </a:cubicBezTo>
                    <a:cubicBezTo>
                      <a:pt x="3520714" y="3329682"/>
                      <a:pt x="3769821" y="3148927"/>
                      <a:pt x="3914698" y="2893235"/>
                    </a:cubicBezTo>
                    <a:cubicBezTo>
                      <a:pt x="4141550" y="2504020"/>
                      <a:pt x="4090003" y="2014663"/>
                      <a:pt x="3787987" y="1680856"/>
                    </a:cubicBezTo>
                    <a:lnTo>
                      <a:pt x="3787987" y="1679493"/>
                    </a:lnTo>
                    <a:cubicBezTo>
                      <a:pt x="3881317" y="1399958"/>
                      <a:pt x="3849299" y="1094082"/>
                      <a:pt x="3700334" y="839752"/>
                    </a:cubicBezTo>
                    <a:cubicBezTo>
                      <a:pt x="3476207" y="450537"/>
                      <a:pt x="3025226" y="250253"/>
                      <a:pt x="2585373" y="343356"/>
                    </a:cubicBezTo>
                    <a:cubicBezTo>
                      <a:pt x="2388722" y="123542"/>
                      <a:pt x="2107370" y="-1351"/>
                      <a:pt x="1812620" y="11"/>
                    </a:cubicBezTo>
                    <a:close/>
                    <a:moveTo>
                      <a:pt x="1812620" y="266830"/>
                    </a:moveTo>
                    <a:lnTo>
                      <a:pt x="1811257" y="268192"/>
                    </a:lnTo>
                    <a:cubicBezTo>
                      <a:pt x="1992240" y="268192"/>
                      <a:pt x="2166183" y="330639"/>
                      <a:pt x="2305383" y="446223"/>
                    </a:cubicBezTo>
                    <a:cubicBezTo>
                      <a:pt x="2299706" y="448948"/>
                      <a:pt x="2288579" y="455987"/>
                      <a:pt x="2280405" y="460075"/>
                    </a:cubicBezTo>
                    <a:lnTo>
                      <a:pt x="1461782" y="931492"/>
                    </a:lnTo>
                    <a:cubicBezTo>
                      <a:pt x="1419999" y="955109"/>
                      <a:pt x="1395020" y="999616"/>
                      <a:pt x="1395020" y="1048211"/>
                    </a:cubicBezTo>
                    <a:lnTo>
                      <a:pt x="1395020" y="2154771"/>
                    </a:lnTo>
                    <a:lnTo>
                      <a:pt x="1042819" y="1951762"/>
                    </a:lnTo>
                    <a:lnTo>
                      <a:pt x="1042819" y="1037084"/>
                    </a:lnTo>
                    <a:cubicBezTo>
                      <a:pt x="1042592" y="612218"/>
                      <a:pt x="1387073" y="267511"/>
                      <a:pt x="1812620" y="266830"/>
                    </a:cubicBezTo>
                    <a:close/>
                    <a:moveTo>
                      <a:pt x="2798601" y="589056"/>
                    </a:moveTo>
                    <a:cubicBezTo>
                      <a:pt x="3074730" y="588602"/>
                      <a:pt x="3329967" y="735523"/>
                      <a:pt x="3467805" y="974638"/>
                    </a:cubicBezTo>
                    <a:cubicBezTo>
                      <a:pt x="3556820" y="1130414"/>
                      <a:pt x="3590201" y="1312532"/>
                      <a:pt x="3559545" y="1488973"/>
                    </a:cubicBezTo>
                    <a:cubicBezTo>
                      <a:pt x="3553868" y="1484886"/>
                      <a:pt x="3542968" y="1479209"/>
                      <a:pt x="3535929" y="1475121"/>
                    </a:cubicBezTo>
                    <a:lnTo>
                      <a:pt x="2717533" y="1002341"/>
                    </a:lnTo>
                    <a:cubicBezTo>
                      <a:pt x="2675751" y="978725"/>
                      <a:pt x="2624431" y="978725"/>
                      <a:pt x="2582648" y="1002341"/>
                    </a:cubicBezTo>
                    <a:lnTo>
                      <a:pt x="1623463" y="1555735"/>
                    </a:lnTo>
                    <a:lnTo>
                      <a:pt x="1623463" y="1149716"/>
                    </a:lnTo>
                    <a:lnTo>
                      <a:pt x="2415290" y="692377"/>
                    </a:lnTo>
                    <a:cubicBezTo>
                      <a:pt x="2531782" y="624935"/>
                      <a:pt x="2663942" y="589283"/>
                      <a:pt x="2798601" y="589056"/>
                    </a:cubicBezTo>
                    <a:close/>
                    <a:moveTo>
                      <a:pt x="774184" y="1009154"/>
                    </a:moveTo>
                    <a:lnTo>
                      <a:pt x="774184" y="1980828"/>
                    </a:lnTo>
                    <a:cubicBezTo>
                      <a:pt x="774184" y="2029423"/>
                      <a:pt x="799163" y="2072569"/>
                      <a:pt x="840946" y="2097547"/>
                    </a:cubicBezTo>
                    <a:lnTo>
                      <a:pt x="1798541" y="2649351"/>
                    </a:lnTo>
                    <a:lnTo>
                      <a:pt x="1444978" y="2853723"/>
                    </a:lnTo>
                    <a:lnTo>
                      <a:pt x="654286" y="2397747"/>
                    </a:lnTo>
                    <a:cubicBezTo>
                      <a:pt x="286417" y="2184746"/>
                      <a:pt x="160614" y="1714464"/>
                      <a:pt x="373161" y="1346821"/>
                    </a:cubicBezTo>
                    <a:cubicBezTo>
                      <a:pt x="463312" y="1191045"/>
                      <a:pt x="605010" y="1071601"/>
                      <a:pt x="774184" y="1009154"/>
                    </a:cubicBezTo>
                    <a:close/>
                    <a:moveTo>
                      <a:pt x="2608762" y="1249858"/>
                    </a:moveTo>
                    <a:lnTo>
                      <a:pt x="3400816" y="1705835"/>
                    </a:lnTo>
                    <a:cubicBezTo>
                      <a:pt x="3769821" y="1918608"/>
                      <a:pt x="3894942" y="2388437"/>
                      <a:pt x="3681941" y="2756760"/>
                    </a:cubicBezTo>
                    <a:lnTo>
                      <a:pt x="3683303" y="2758122"/>
                    </a:lnTo>
                    <a:cubicBezTo>
                      <a:pt x="3592926" y="2913899"/>
                      <a:pt x="3450774" y="3033343"/>
                      <a:pt x="3282508" y="3094655"/>
                    </a:cubicBezTo>
                    <a:lnTo>
                      <a:pt x="3282508" y="2122753"/>
                    </a:lnTo>
                    <a:cubicBezTo>
                      <a:pt x="3282508" y="2074158"/>
                      <a:pt x="3257529" y="2029650"/>
                      <a:pt x="3215746" y="2006034"/>
                    </a:cubicBezTo>
                    <a:lnTo>
                      <a:pt x="2256788" y="1452641"/>
                    </a:lnTo>
                    <a:lnTo>
                      <a:pt x="2608762" y="1249858"/>
                    </a:lnTo>
                    <a:close/>
                    <a:moveTo>
                      <a:pt x="2026983" y="1584801"/>
                    </a:moveTo>
                    <a:lnTo>
                      <a:pt x="2430731" y="1818239"/>
                    </a:lnTo>
                    <a:lnTo>
                      <a:pt x="2430731" y="2283980"/>
                    </a:lnTo>
                    <a:lnTo>
                      <a:pt x="2026983" y="2517418"/>
                    </a:lnTo>
                    <a:lnTo>
                      <a:pt x="1623236" y="2283980"/>
                    </a:lnTo>
                    <a:lnTo>
                      <a:pt x="1623236" y="1818239"/>
                    </a:lnTo>
                    <a:lnTo>
                      <a:pt x="2026983" y="1584801"/>
                    </a:lnTo>
                    <a:close/>
                    <a:moveTo>
                      <a:pt x="2661671" y="1951762"/>
                    </a:moveTo>
                    <a:lnTo>
                      <a:pt x="3013872" y="2154771"/>
                    </a:lnTo>
                    <a:lnTo>
                      <a:pt x="3013872" y="3068086"/>
                    </a:lnTo>
                    <a:cubicBezTo>
                      <a:pt x="3013872" y="3493407"/>
                      <a:pt x="2668711" y="3838341"/>
                      <a:pt x="2244072" y="3838341"/>
                    </a:cubicBezTo>
                    <a:lnTo>
                      <a:pt x="2244072" y="3836979"/>
                    </a:lnTo>
                    <a:cubicBezTo>
                      <a:pt x="2064451" y="3836979"/>
                      <a:pt x="1889146" y="3774304"/>
                      <a:pt x="1751309" y="3658948"/>
                    </a:cubicBezTo>
                    <a:cubicBezTo>
                      <a:pt x="1756986" y="3656223"/>
                      <a:pt x="1769475" y="3649183"/>
                      <a:pt x="1776287" y="3645096"/>
                    </a:cubicBezTo>
                    <a:lnTo>
                      <a:pt x="2594683" y="3173906"/>
                    </a:lnTo>
                    <a:cubicBezTo>
                      <a:pt x="2636466" y="3150289"/>
                      <a:pt x="2662807" y="3105782"/>
                      <a:pt x="2661444" y="3057187"/>
                    </a:cubicBezTo>
                    <a:lnTo>
                      <a:pt x="2661671" y="1951762"/>
                    </a:lnTo>
                    <a:close/>
                    <a:moveTo>
                      <a:pt x="2431867" y="2549663"/>
                    </a:moveTo>
                    <a:lnTo>
                      <a:pt x="2431867" y="2955682"/>
                    </a:lnTo>
                    <a:lnTo>
                      <a:pt x="1639812" y="3411658"/>
                    </a:lnTo>
                    <a:cubicBezTo>
                      <a:pt x="1270808" y="3623069"/>
                      <a:pt x="800525" y="3497948"/>
                      <a:pt x="587524" y="3130760"/>
                    </a:cubicBezTo>
                    <a:lnTo>
                      <a:pt x="588887" y="3130760"/>
                    </a:lnTo>
                    <a:cubicBezTo>
                      <a:pt x="498509" y="2976346"/>
                      <a:pt x="466264" y="2792866"/>
                      <a:pt x="496920" y="2616425"/>
                    </a:cubicBezTo>
                    <a:cubicBezTo>
                      <a:pt x="502597" y="2620512"/>
                      <a:pt x="513724" y="2626189"/>
                      <a:pt x="520536" y="2630277"/>
                    </a:cubicBezTo>
                    <a:lnTo>
                      <a:pt x="1338932" y="3103057"/>
                    </a:lnTo>
                    <a:cubicBezTo>
                      <a:pt x="1380714" y="3126673"/>
                      <a:pt x="1432034" y="3126673"/>
                      <a:pt x="1473817" y="3103057"/>
                    </a:cubicBezTo>
                    <a:lnTo>
                      <a:pt x="2431867" y="2549663"/>
                    </a:lnTo>
                    <a:close/>
                  </a:path>
                </a:pathLst>
              </a:custGeom>
              <a:solidFill>
                <a:schemeClr val="tx1"/>
              </a:solidFill>
              <a:ln w="22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921E1B84-BED6-4300-B697-CC76D44E6C65}"/>
                </a:ext>
              </a:extLst>
            </p:cNvPr>
            <p:cNvSpPr txBox="1"/>
            <p:nvPr/>
          </p:nvSpPr>
          <p:spPr>
            <a:xfrm>
              <a:off x="1913242" y="2516922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00 Starmap Truetype" pitchFamily="2" charset="0"/>
                </a:rPr>
                <a:t>Prompt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14AB32-A812-45B1-828D-1D666D353A13}"/>
              </a:ext>
            </a:extLst>
          </p:cNvPr>
          <p:cNvSpPr txBox="1"/>
          <p:nvPr/>
        </p:nvSpPr>
        <p:spPr>
          <a:xfrm>
            <a:off x="843401" y="1968463"/>
            <a:ext cx="17515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chemeClr val="accent3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Hilo de conversación</a:t>
            </a:r>
            <a:endParaRPr lang="es-ES" sz="4400" b="1" dirty="0">
              <a:solidFill>
                <a:schemeClr val="accent3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E90E8BC-41FF-4D35-A399-7D15E6233FEE}"/>
              </a:ext>
            </a:extLst>
          </p:cNvPr>
          <p:cNvSpPr txBox="1"/>
          <p:nvPr/>
        </p:nvSpPr>
        <p:spPr>
          <a:xfrm>
            <a:off x="1013386" y="5243668"/>
            <a:ext cx="16729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3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* En el caso que no devuelve el codigo</a:t>
            </a:r>
            <a:endParaRPr lang="es-ES" sz="2800" b="1" dirty="0">
              <a:solidFill>
                <a:schemeClr val="accent3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DD01A24A-8766-4FE8-B216-189D3D2636DB}"/>
              </a:ext>
            </a:extLst>
          </p:cNvPr>
          <p:cNvGrpSpPr/>
          <p:nvPr/>
        </p:nvGrpSpPr>
        <p:grpSpPr>
          <a:xfrm>
            <a:off x="1164651" y="5807153"/>
            <a:ext cx="16729679" cy="1578988"/>
            <a:chOff x="1467293" y="2402957"/>
            <a:chExt cx="16729679" cy="1578988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7E7A1FE1-0609-4394-AAEC-E7430E67DD9D}"/>
                </a:ext>
              </a:extLst>
            </p:cNvPr>
            <p:cNvSpPr/>
            <p:nvPr/>
          </p:nvSpPr>
          <p:spPr>
            <a:xfrm>
              <a:off x="1467293" y="2402957"/>
              <a:ext cx="16729679" cy="1578988"/>
            </a:xfrm>
            <a:prstGeom prst="roundRect">
              <a:avLst>
                <a:gd name="adj" fmla="val 13111"/>
              </a:avLst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>
              <a:innerShdw blurRad="177800">
                <a:prstClr val="black">
                  <a:alpha val="1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/>
              <a:endParaRPr lang="es-ES" dirty="0">
                <a:solidFill>
                  <a:srgbClr val="343541"/>
                </a:solidFill>
              </a:endParaRPr>
            </a:p>
            <a:p>
              <a:pPr lvl="1"/>
              <a:r>
                <a:rPr lang="es-ES" b="0" i="0" dirty="0">
                  <a:solidFill>
                    <a:srgbClr val="343541"/>
                  </a:solidFill>
                  <a:effectLst/>
                </a:rPr>
                <a:t>Escribe el codigo.</a:t>
              </a:r>
              <a:endParaRPr lang="es-ES" dirty="0"/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E1DA952E-42FA-4354-913F-5FCA7EB2E67F}"/>
                </a:ext>
              </a:extLst>
            </p:cNvPr>
            <p:cNvGrpSpPr/>
            <p:nvPr/>
          </p:nvGrpSpPr>
          <p:grpSpPr>
            <a:xfrm>
              <a:off x="1668743" y="2566730"/>
              <a:ext cx="280708" cy="280825"/>
              <a:chOff x="875558" y="777506"/>
              <a:chExt cx="5458998" cy="5461269"/>
            </a:xfrm>
          </p:grpSpPr>
          <p:sp>
            <p:nvSpPr>
              <p:cNvPr id="25" name="Forma libre: forma 24">
                <a:extLst>
                  <a:ext uri="{FF2B5EF4-FFF2-40B4-BE49-F238E27FC236}">
                    <a16:creationId xmlns:a16="http://schemas.microsoft.com/office/drawing/2014/main" id="{1DDD8285-5954-48FC-BA18-0EB7B32174B8}"/>
                  </a:ext>
                </a:extLst>
              </p:cNvPr>
              <p:cNvSpPr/>
              <p:nvPr/>
            </p:nvSpPr>
            <p:spPr>
              <a:xfrm>
                <a:off x="875558" y="777506"/>
                <a:ext cx="5458998" cy="5461269"/>
              </a:xfrm>
              <a:custGeom>
                <a:avLst/>
                <a:gdLst>
                  <a:gd name="connsiteX0" fmla="*/ 0 w 5458998"/>
                  <a:gd name="connsiteY0" fmla="*/ 1311159 h 5461269"/>
                  <a:gd name="connsiteX1" fmla="*/ 1311159 w 5458998"/>
                  <a:gd name="connsiteY1" fmla="*/ 0 h 5461269"/>
                  <a:gd name="connsiteX2" fmla="*/ 4147613 w 5458998"/>
                  <a:gd name="connsiteY2" fmla="*/ 0 h 5461269"/>
                  <a:gd name="connsiteX3" fmla="*/ 5458999 w 5458998"/>
                  <a:gd name="connsiteY3" fmla="*/ 1311159 h 5461269"/>
                  <a:gd name="connsiteX4" fmla="*/ 5458999 w 5458998"/>
                  <a:gd name="connsiteY4" fmla="*/ 5461269 h 5461269"/>
                  <a:gd name="connsiteX5" fmla="*/ 1311159 w 5458998"/>
                  <a:gd name="connsiteY5" fmla="*/ 5461269 h 5461269"/>
                  <a:gd name="connsiteX6" fmla="*/ 0 w 5458998"/>
                  <a:gd name="connsiteY6" fmla="*/ 4150111 h 5461269"/>
                  <a:gd name="connsiteX7" fmla="*/ 0 w 5458998"/>
                  <a:gd name="connsiteY7" fmla="*/ 1311159 h 546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58998" h="5461269">
                    <a:moveTo>
                      <a:pt x="0" y="1311159"/>
                    </a:moveTo>
                    <a:cubicBezTo>
                      <a:pt x="0" y="587001"/>
                      <a:pt x="587001" y="0"/>
                      <a:pt x="1311159" y="0"/>
                    </a:cubicBezTo>
                    <a:lnTo>
                      <a:pt x="4147613" y="0"/>
                    </a:lnTo>
                    <a:cubicBezTo>
                      <a:pt x="4871997" y="0"/>
                      <a:pt x="5458999" y="587001"/>
                      <a:pt x="5458999" y="1311159"/>
                    </a:cubicBezTo>
                    <a:lnTo>
                      <a:pt x="5458999" y="5461269"/>
                    </a:lnTo>
                    <a:lnTo>
                      <a:pt x="1311159" y="5461269"/>
                    </a:lnTo>
                    <a:cubicBezTo>
                      <a:pt x="587001" y="5461269"/>
                      <a:pt x="0" y="4874268"/>
                      <a:pt x="0" y="4150111"/>
                    </a:cubicBezTo>
                    <a:lnTo>
                      <a:pt x="0" y="1311159"/>
                    </a:lnTo>
                    <a:close/>
                  </a:path>
                </a:pathLst>
              </a:custGeom>
              <a:solidFill>
                <a:schemeClr val="accent4"/>
              </a:solidFill>
              <a:ln w="22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" name="Forma libre: forma 25">
                <a:extLst>
                  <a:ext uri="{FF2B5EF4-FFF2-40B4-BE49-F238E27FC236}">
                    <a16:creationId xmlns:a16="http://schemas.microsoft.com/office/drawing/2014/main" id="{D1E45E74-67E2-4E2C-BAC6-B8E1D2F1EE64}"/>
                  </a:ext>
                </a:extLst>
              </p:cNvPr>
              <p:cNvSpPr/>
              <p:nvPr/>
            </p:nvSpPr>
            <p:spPr>
              <a:xfrm>
                <a:off x="1575122" y="1454420"/>
                <a:ext cx="4055284" cy="4105394"/>
              </a:xfrm>
              <a:custGeom>
                <a:avLst/>
                <a:gdLst>
                  <a:gd name="connsiteX0" fmla="*/ 1812620 w 4055284"/>
                  <a:gd name="connsiteY0" fmla="*/ 11 h 4105394"/>
                  <a:gd name="connsiteX1" fmla="*/ 824369 w 4055284"/>
                  <a:gd name="connsiteY1" fmla="*/ 715994 h 4105394"/>
                  <a:gd name="connsiteX2" fmla="*/ 139496 w 4055284"/>
                  <a:gd name="connsiteY2" fmla="*/ 1212390 h 4105394"/>
                  <a:gd name="connsiteX3" fmla="*/ 267569 w 4055284"/>
                  <a:gd name="connsiteY3" fmla="*/ 2424542 h 4105394"/>
                  <a:gd name="connsiteX4" fmla="*/ 355222 w 4055284"/>
                  <a:gd name="connsiteY4" fmla="*/ 3262921 h 4105394"/>
                  <a:gd name="connsiteX5" fmla="*/ 1471546 w 4055284"/>
                  <a:gd name="connsiteY5" fmla="*/ 3760680 h 4105394"/>
                  <a:gd name="connsiteX6" fmla="*/ 2242709 w 4055284"/>
                  <a:gd name="connsiteY6" fmla="*/ 4105387 h 4105394"/>
                  <a:gd name="connsiteX7" fmla="*/ 3231188 w 4055284"/>
                  <a:gd name="connsiteY7" fmla="*/ 3389404 h 4105394"/>
                  <a:gd name="connsiteX8" fmla="*/ 3914698 w 4055284"/>
                  <a:gd name="connsiteY8" fmla="*/ 2893235 h 4105394"/>
                  <a:gd name="connsiteX9" fmla="*/ 3787987 w 4055284"/>
                  <a:gd name="connsiteY9" fmla="*/ 1680856 h 4105394"/>
                  <a:gd name="connsiteX10" fmla="*/ 3787987 w 4055284"/>
                  <a:gd name="connsiteY10" fmla="*/ 1679493 h 4105394"/>
                  <a:gd name="connsiteX11" fmla="*/ 3700334 w 4055284"/>
                  <a:gd name="connsiteY11" fmla="*/ 839752 h 4105394"/>
                  <a:gd name="connsiteX12" fmla="*/ 2585373 w 4055284"/>
                  <a:gd name="connsiteY12" fmla="*/ 343356 h 4105394"/>
                  <a:gd name="connsiteX13" fmla="*/ 1812620 w 4055284"/>
                  <a:gd name="connsiteY13" fmla="*/ 11 h 4105394"/>
                  <a:gd name="connsiteX14" fmla="*/ 1812620 w 4055284"/>
                  <a:gd name="connsiteY14" fmla="*/ 266830 h 4105394"/>
                  <a:gd name="connsiteX15" fmla="*/ 1811257 w 4055284"/>
                  <a:gd name="connsiteY15" fmla="*/ 268192 h 4105394"/>
                  <a:gd name="connsiteX16" fmla="*/ 2305383 w 4055284"/>
                  <a:gd name="connsiteY16" fmla="*/ 446223 h 4105394"/>
                  <a:gd name="connsiteX17" fmla="*/ 2280405 w 4055284"/>
                  <a:gd name="connsiteY17" fmla="*/ 460075 h 4105394"/>
                  <a:gd name="connsiteX18" fmla="*/ 1461782 w 4055284"/>
                  <a:gd name="connsiteY18" fmla="*/ 931492 h 4105394"/>
                  <a:gd name="connsiteX19" fmla="*/ 1395020 w 4055284"/>
                  <a:gd name="connsiteY19" fmla="*/ 1048211 h 4105394"/>
                  <a:gd name="connsiteX20" fmla="*/ 1395020 w 4055284"/>
                  <a:gd name="connsiteY20" fmla="*/ 2154771 h 4105394"/>
                  <a:gd name="connsiteX21" fmla="*/ 1042819 w 4055284"/>
                  <a:gd name="connsiteY21" fmla="*/ 1951762 h 4105394"/>
                  <a:gd name="connsiteX22" fmla="*/ 1042819 w 4055284"/>
                  <a:gd name="connsiteY22" fmla="*/ 1037084 h 4105394"/>
                  <a:gd name="connsiteX23" fmla="*/ 1812620 w 4055284"/>
                  <a:gd name="connsiteY23" fmla="*/ 266830 h 4105394"/>
                  <a:gd name="connsiteX24" fmla="*/ 2798601 w 4055284"/>
                  <a:gd name="connsiteY24" fmla="*/ 589056 h 4105394"/>
                  <a:gd name="connsiteX25" fmla="*/ 3467805 w 4055284"/>
                  <a:gd name="connsiteY25" fmla="*/ 974638 h 4105394"/>
                  <a:gd name="connsiteX26" fmla="*/ 3559545 w 4055284"/>
                  <a:gd name="connsiteY26" fmla="*/ 1488973 h 4105394"/>
                  <a:gd name="connsiteX27" fmla="*/ 3535929 w 4055284"/>
                  <a:gd name="connsiteY27" fmla="*/ 1475121 h 4105394"/>
                  <a:gd name="connsiteX28" fmla="*/ 2717533 w 4055284"/>
                  <a:gd name="connsiteY28" fmla="*/ 1002341 h 4105394"/>
                  <a:gd name="connsiteX29" fmla="*/ 2582648 w 4055284"/>
                  <a:gd name="connsiteY29" fmla="*/ 1002341 h 4105394"/>
                  <a:gd name="connsiteX30" fmla="*/ 1623463 w 4055284"/>
                  <a:gd name="connsiteY30" fmla="*/ 1555735 h 4105394"/>
                  <a:gd name="connsiteX31" fmla="*/ 1623463 w 4055284"/>
                  <a:gd name="connsiteY31" fmla="*/ 1149716 h 4105394"/>
                  <a:gd name="connsiteX32" fmla="*/ 2415290 w 4055284"/>
                  <a:gd name="connsiteY32" fmla="*/ 692377 h 4105394"/>
                  <a:gd name="connsiteX33" fmla="*/ 2798601 w 4055284"/>
                  <a:gd name="connsiteY33" fmla="*/ 589056 h 4105394"/>
                  <a:gd name="connsiteX34" fmla="*/ 774184 w 4055284"/>
                  <a:gd name="connsiteY34" fmla="*/ 1009154 h 4105394"/>
                  <a:gd name="connsiteX35" fmla="*/ 774184 w 4055284"/>
                  <a:gd name="connsiteY35" fmla="*/ 1980828 h 4105394"/>
                  <a:gd name="connsiteX36" fmla="*/ 840946 w 4055284"/>
                  <a:gd name="connsiteY36" fmla="*/ 2097547 h 4105394"/>
                  <a:gd name="connsiteX37" fmla="*/ 1798541 w 4055284"/>
                  <a:gd name="connsiteY37" fmla="*/ 2649351 h 4105394"/>
                  <a:gd name="connsiteX38" fmla="*/ 1444978 w 4055284"/>
                  <a:gd name="connsiteY38" fmla="*/ 2853723 h 4105394"/>
                  <a:gd name="connsiteX39" fmla="*/ 654286 w 4055284"/>
                  <a:gd name="connsiteY39" fmla="*/ 2397747 h 4105394"/>
                  <a:gd name="connsiteX40" fmla="*/ 373161 w 4055284"/>
                  <a:gd name="connsiteY40" fmla="*/ 1346821 h 4105394"/>
                  <a:gd name="connsiteX41" fmla="*/ 774184 w 4055284"/>
                  <a:gd name="connsiteY41" fmla="*/ 1009154 h 4105394"/>
                  <a:gd name="connsiteX42" fmla="*/ 2608762 w 4055284"/>
                  <a:gd name="connsiteY42" fmla="*/ 1249858 h 4105394"/>
                  <a:gd name="connsiteX43" fmla="*/ 3400816 w 4055284"/>
                  <a:gd name="connsiteY43" fmla="*/ 1705835 h 4105394"/>
                  <a:gd name="connsiteX44" fmla="*/ 3681941 w 4055284"/>
                  <a:gd name="connsiteY44" fmla="*/ 2756760 h 4105394"/>
                  <a:gd name="connsiteX45" fmla="*/ 3683303 w 4055284"/>
                  <a:gd name="connsiteY45" fmla="*/ 2758122 h 4105394"/>
                  <a:gd name="connsiteX46" fmla="*/ 3282508 w 4055284"/>
                  <a:gd name="connsiteY46" fmla="*/ 3094655 h 4105394"/>
                  <a:gd name="connsiteX47" fmla="*/ 3282508 w 4055284"/>
                  <a:gd name="connsiteY47" fmla="*/ 2122753 h 4105394"/>
                  <a:gd name="connsiteX48" fmla="*/ 3215746 w 4055284"/>
                  <a:gd name="connsiteY48" fmla="*/ 2006034 h 4105394"/>
                  <a:gd name="connsiteX49" fmla="*/ 2256788 w 4055284"/>
                  <a:gd name="connsiteY49" fmla="*/ 1452641 h 4105394"/>
                  <a:gd name="connsiteX50" fmla="*/ 2608762 w 4055284"/>
                  <a:gd name="connsiteY50" fmla="*/ 1249858 h 4105394"/>
                  <a:gd name="connsiteX51" fmla="*/ 2026983 w 4055284"/>
                  <a:gd name="connsiteY51" fmla="*/ 1584801 h 4105394"/>
                  <a:gd name="connsiteX52" fmla="*/ 2430731 w 4055284"/>
                  <a:gd name="connsiteY52" fmla="*/ 1818239 h 4105394"/>
                  <a:gd name="connsiteX53" fmla="*/ 2430731 w 4055284"/>
                  <a:gd name="connsiteY53" fmla="*/ 2283980 h 4105394"/>
                  <a:gd name="connsiteX54" fmla="*/ 2026983 w 4055284"/>
                  <a:gd name="connsiteY54" fmla="*/ 2517418 h 4105394"/>
                  <a:gd name="connsiteX55" fmla="*/ 1623236 w 4055284"/>
                  <a:gd name="connsiteY55" fmla="*/ 2283980 h 4105394"/>
                  <a:gd name="connsiteX56" fmla="*/ 1623236 w 4055284"/>
                  <a:gd name="connsiteY56" fmla="*/ 1818239 h 4105394"/>
                  <a:gd name="connsiteX57" fmla="*/ 2026983 w 4055284"/>
                  <a:gd name="connsiteY57" fmla="*/ 1584801 h 4105394"/>
                  <a:gd name="connsiteX58" fmla="*/ 2661671 w 4055284"/>
                  <a:gd name="connsiteY58" fmla="*/ 1951762 h 4105394"/>
                  <a:gd name="connsiteX59" fmla="*/ 3013872 w 4055284"/>
                  <a:gd name="connsiteY59" fmla="*/ 2154771 h 4105394"/>
                  <a:gd name="connsiteX60" fmla="*/ 3013872 w 4055284"/>
                  <a:gd name="connsiteY60" fmla="*/ 3068086 h 4105394"/>
                  <a:gd name="connsiteX61" fmla="*/ 2244072 w 4055284"/>
                  <a:gd name="connsiteY61" fmla="*/ 3838341 h 4105394"/>
                  <a:gd name="connsiteX62" fmla="*/ 2244072 w 4055284"/>
                  <a:gd name="connsiteY62" fmla="*/ 3836979 h 4105394"/>
                  <a:gd name="connsiteX63" fmla="*/ 1751309 w 4055284"/>
                  <a:gd name="connsiteY63" fmla="*/ 3658948 h 4105394"/>
                  <a:gd name="connsiteX64" fmla="*/ 1776287 w 4055284"/>
                  <a:gd name="connsiteY64" fmla="*/ 3645096 h 4105394"/>
                  <a:gd name="connsiteX65" fmla="*/ 2594683 w 4055284"/>
                  <a:gd name="connsiteY65" fmla="*/ 3173906 h 4105394"/>
                  <a:gd name="connsiteX66" fmla="*/ 2661444 w 4055284"/>
                  <a:gd name="connsiteY66" fmla="*/ 3057187 h 4105394"/>
                  <a:gd name="connsiteX67" fmla="*/ 2661671 w 4055284"/>
                  <a:gd name="connsiteY67" fmla="*/ 1951762 h 4105394"/>
                  <a:gd name="connsiteX68" fmla="*/ 2431867 w 4055284"/>
                  <a:gd name="connsiteY68" fmla="*/ 2549663 h 4105394"/>
                  <a:gd name="connsiteX69" fmla="*/ 2431867 w 4055284"/>
                  <a:gd name="connsiteY69" fmla="*/ 2955682 h 4105394"/>
                  <a:gd name="connsiteX70" fmla="*/ 1639812 w 4055284"/>
                  <a:gd name="connsiteY70" fmla="*/ 3411658 h 4105394"/>
                  <a:gd name="connsiteX71" fmla="*/ 587524 w 4055284"/>
                  <a:gd name="connsiteY71" fmla="*/ 3130760 h 4105394"/>
                  <a:gd name="connsiteX72" fmla="*/ 588887 w 4055284"/>
                  <a:gd name="connsiteY72" fmla="*/ 3130760 h 4105394"/>
                  <a:gd name="connsiteX73" fmla="*/ 496920 w 4055284"/>
                  <a:gd name="connsiteY73" fmla="*/ 2616425 h 4105394"/>
                  <a:gd name="connsiteX74" fmla="*/ 520536 w 4055284"/>
                  <a:gd name="connsiteY74" fmla="*/ 2630277 h 4105394"/>
                  <a:gd name="connsiteX75" fmla="*/ 1338932 w 4055284"/>
                  <a:gd name="connsiteY75" fmla="*/ 3103057 h 4105394"/>
                  <a:gd name="connsiteX76" fmla="*/ 1473817 w 4055284"/>
                  <a:gd name="connsiteY76" fmla="*/ 3103057 h 4105394"/>
                  <a:gd name="connsiteX77" fmla="*/ 2431867 w 4055284"/>
                  <a:gd name="connsiteY77" fmla="*/ 2549663 h 4105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4055284" h="4105394">
                    <a:moveTo>
                      <a:pt x="1812620" y="11"/>
                    </a:moveTo>
                    <a:cubicBezTo>
                      <a:pt x="1363002" y="11"/>
                      <a:pt x="963569" y="289084"/>
                      <a:pt x="824369" y="715994"/>
                    </a:cubicBezTo>
                    <a:cubicBezTo>
                      <a:pt x="535296" y="775489"/>
                      <a:pt x="285735" y="956244"/>
                      <a:pt x="139496" y="1212390"/>
                    </a:cubicBezTo>
                    <a:cubicBezTo>
                      <a:pt x="-85994" y="1601605"/>
                      <a:pt x="-34447" y="2090962"/>
                      <a:pt x="267569" y="2424542"/>
                    </a:cubicBezTo>
                    <a:cubicBezTo>
                      <a:pt x="174239" y="2704077"/>
                      <a:pt x="206257" y="3009727"/>
                      <a:pt x="355222" y="3262921"/>
                    </a:cubicBezTo>
                    <a:cubicBezTo>
                      <a:pt x="579350" y="3653498"/>
                      <a:pt x="1030330" y="3853782"/>
                      <a:pt x="1471546" y="3760680"/>
                    </a:cubicBezTo>
                    <a:cubicBezTo>
                      <a:pt x="1667062" y="3980947"/>
                      <a:pt x="1947960" y="4106522"/>
                      <a:pt x="2242709" y="4105387"/>
                    </a:cubicBezTo>
                    <a:cubicBezTo>
                      <a:pt x="2692327" y="4105387"/>
                      <a:pt x="3091761" y="3816314"/>
                      <a:pt x="3231188" y="3389404"/>
                    </a:cubicBezTo>
                    <a:cubicBezTo>
                      <a:pt x="3520714" y="3329682"/>
                      <a:pt x="3769821" y="3148927"/>
                      <a:pt x="3914698" y="2893235"/>
                    </a:cubicBezTo>
                    <a:cubicBezTo>
                      <a:pt x="4141550" y="2504020"/>
                      <a:pt x="4090003" y="2014663"/>
                      <a:pt x="3787987" y="1680856"/>
                    </a:cubicBezTo>
                    <a:lnTo>
                      <a:pt x="3787987" y="1679493"/>
                    </a:lnTo>
                    <a:cubicBezTo>
                      <a:pt x="3881317" y="1399958"/>
                      <a:pt x="3849299" y="1094082"/>
                      <a:pt x="3700334" y="839752"/>
                    </a:cubicBezTo>
                    <a:cubicBezTo>
                      <a:pt x="3476207" y="450537"/>
                      <a:pt x="3025226" y="250253"/>
                      <a:pt x="2585373" y="343356"/>
                    </a:cubicBezTo>
                    <a:cubicBezTo>
                      <a:pt x="2388722" y="123542"/>
                      <a:pt x="2107370" y="-1351"/>
                      <a:pt x="1812620" y="11"/>
                    </a:cubicBezTo>
                    <a:close/>
                    <a:moveTo>
                      <a:pt x="1812620" y="266830"/>
                    </a:moveTo>
                    <a:lnTo>
                      <a:pt x="1811257" y="268192"/>
                    </a:lnTo>
                    <a:cubicBezTo>
                      <a:pt x="1992240" y="268192"/>
                      <a:pt x="2166183" y="330639"/>
                      <a:pt x="2305383" y="446223"/>
                    </a:cubicBezTo>
                    <a:cubicBezTo>
                      <a:pt x="2299706" y="448948"/>
                      <a:pt x="2288579" y="455987"/>
                      <a:pt x="2280405" y="460075"/>
                    </a:cubicBezTo>
                    <a:lnTo>
                      <a:pt x="1461782" y="931492"/>
                    </a:lnTo>
                    <a:cubicBezTo>
                      <a:pt x="1419999" y="955109"/>
                      <a:pt x="1395020" y="999616"/>
                      <a:pt x="1395020" y="1048211"/>
                    </a:cubicBezTo>
                    <a:lnTo>
                      <a:pt x="1395020" y="2154771"/>
                    </a:lnTo>
                    <a:lnTo>
                      <a:pt x="1042819" y="1951762"/>
                    </a:lnTo>
                    <a:lnTo>
                      <a:pt x="1042819" y="1037084"/>
                    </a:lnTo>
                    <a:cubicBezTo>
                      <a:pt x="1042592" y="612218"/>
                      <a:pt x="1387073" y="267511"/>
                      <a:pt x="1812620" y="266830"/>
                    </a:cubicBezTo>
                    <a:close/>
                    <a:moveTo>
                      <a:pt x="2798601" y="589056"/>
                    </a:moveTo>
                    <a:cubicBezTo>
                      <a:pt x="3074730" y="588602"/>
                      <a:pt x="3329967" y="735523"/>
                      <a:pt x="3467805" y="974638"/>
                    </a:cubicBezTo>
                    <a:cubicBezTo>
                      <a:pt x="3556820" y="1130414"/>
                      <a:pt x="3590201" y="1312532"/>
                      <a:pt x="3559545" y="1488973"/>
                    </a:cubicBezTo>
                    <a:cubicBezTo>
                      <a:pt x="3553868" y="1484886"/>
                      <a:pt x="3542968" y="1479209"/>
                      <a:pt x="3535929" y="1475121"/>
                    </a:cubicBezTo>
                    <a:lnTo>
                      <a:pt x="2717533" y="1002341"/>
                    </a:lnTo>
                    <a:cubicBezTo>
                      <a:pt x="2675751" y="978725"/>
                      <a:pt x="2624431" y="978725"/>
                      <a:pt x="2582648" y="1002341"/>
                    </a:cubicBezTo>
                    <a:lnTo>
                      <a:pt x="1623463" y="1555735"/>
                    </a:lnTo>
                    <a:lnTo>
                      <a:pt x="1623463" y="1149716"/>
                    </a:lnTo>
                    <a:lnTo>
                      <a:pt x="2415290" y="692377"/>
                    </a:lnTo>
                    <a:cubicBezTo>
                      <a:pt x="2531782" y="624935"/>
                      <a:pt x="2663942" y="589283"/>
                      <a:pt x="2798601" y="589056"/>
                    </a:cubicBezTo>
                    <a:close/>
                    <a:moveTo>
                      <a:pt x="774184" y="1009154"/>
                    </a:moveTo>
                    <a:lnTo>
                      <a:pt x="774184" y="1980828"/>
                    </a:lnTo>
                    <a:cubicBezTo>
                      <a:pt x="774184" y="2029423"/>
                      <a:pt x="799163" y="2072569"/>
                      <a:pt x="840946" y="2097547"/>
                    </a:cubicBezTo>
                    <a:lnTo>
                      <a:pt x="1798541" y="2649351"/>
                    </a:lnTo>
                    <a:lnTo>
                      <a:pt x="1444978" y="2853723"/>
                    </a:lnTo>
                    <a:lnTo>
                      <a:pt x="654286" y="2397747"/>
                    </a:lnTo>
                    <a:cubicBezTo>
                      <a:pt x="286417" y="2184746"/>
                      <a:pt x="160614" y="1714464"/>
                      <a:pt x="373161" y="1346821"/>
                    </a:cubicBezTo>
                    <a:cubicBezTo>
                      <a:pt x="463312" y="1191045"/>
                      <a:pt x="605010" y="1071601"/>
                      <a:pt x="774184" y="1009154"/>
                    </a:cubicBezTo>
                    <a:close/>
                    <a:moveTo>
                      <a:pt x="2608762" y="1249858"/>
                    </a:moveTo>
                    <a:lnTo>
                      <a:pt x="3400816" y="1705835"/>
                    </a:lnTo>
                    <a:cubicBezTo>
                      <a:pt x="3769821" y="1918608"/>
                      <a:pt x="3894942" y="2388437"/>
                      <a:pt x="3681941" y="2756760"/>
                    </a:cubicBezTo>
                    <a:lnTo>
                      <a:pt x="3683303" y="2758122"/>
                    </a:lnTo>
                    <a:cubicBezTo>
                      <a:pt x="3592926" y="2913899"/>
                      <a:pt x="3450774" y="3033343"/>
                      <a:pt x="3282508" y="3094655"/>
                    </a:cubicBezTo>
                    <a:lnTo>
                      <a:pt x="3282508" y="2122753"/>
                    </a:lnTo>
                    <a:cubicBezTo>
                      <a:pt x="3282508" y="2074158"/>
                      <a:pt x="3257529" y="2029650"/>
                      <a:pt x="3215746" y="2006034"/>
                    </a:cubicBezTo>
                    <a:lnTo>
                      <a:pt x="2256788" y="1452641"/>
                    </a:lnTo>
                    <a:lnTo>
                      <a:pt x="2608762" y="1249858"/>
                    </a:lnTo>
                    <a:close/>
                    <a:moveTo>
                      <a:pt x="2026983" y="1584801"/>
                    </a:moveTo>
                    <a:lnTo>
                      <a:pt x="2430731" y="1818239"/>
                    </a:lnTo>
                    <a:lnTo>
                      <a:pt x="2430731" y="2283980"/>
                    </a:lnTo>
                    <a:lnTo>
                      <a:pt x="2026983" y="2517418"/>
                    </a:lnTo>
                    <a:lnTo>
                      <a:pt x="1623236" y="2283980"/>
                    </a:lnTo>
                    <a:lnTo>
                      <a:pt x="1623236" y="1818239"/>
                    </a:lnTo>
                    <a:lnTo>
                      <a:pt x="2026983" y="1584801"/>
                    </a:lnTo>
                    <a:close/>
                    <a:moveTo>
                      <a:pt x="2661671" y="1951762"/>
                    </a:moveTo>
                    <a:lnTo>
                      <a:pt x="3013872" y="2154771"/>
                    </a:lnTo>
                    <a:lnTo>
                      <a:pt x="3013872" y="3068086"/>
                    </a:lnTo>
                    <a:cubicBezTo>
                      <a:pt x="3013872" y="3493407"/>
                      <a:pt x="2668711" y="3838341"/>
                      <a:pt x="2244072" y="3838341"/>
                    </a:cubicBezTo>
                    <a:lnTo>
                      <a:pt x="2244072" y="3836979"/>
                    </a:lnTo>
                    <a:cubicBezTo>
                      <a:pt x="2064451" y="3836979"/>
                      <a:pt x="1889146" y="3774304"/>
                      <a:pt x="1751309" y="3658948"/>
                    </a:cubicBezTo>
                    <a:cubicBezTo>
                      <a:pt x="1756986" y="3656223"/>
                      <a:pt x="1769475" y="3649183"/>
                      <a:pt x="1776287" y="3645096"/>
                    </a:cubicBezTo>
                    <a:lnTo>
                      <a:pt x="2594683" y="3173906"/>
                    </a:lnTo>
                    <a:cubicBezTo>
                      <a:pt x="2636466" y="3150289"/>
                      <a:pt x="2662807" y="3105782"/>
                      <a:pt x="2661444" y="3057187"/>
                    </a:cubicBezTo>
                    <a:lnTo>
                      <a:pt x="2661671" y="1951762"/>
                    </a:lnTo>
                    <a:close/>
                    <a:moveTo>
                      <a:pt x="2431867" y="2549663"/>
                    </a:moveTo>
                    <a:lnTo>
                      <a:pt x="2431867" y="2955682"/>
                    </a:lnTo>
                    <a:lnTo>
                      <a:pt x="1639812" y="3411658"/>
                    </a:lnTo>
                    <a:cubicBezTo>
                      <a:pt x="1270808" y="3623069"/>
                      <a:pt x="800525" y="3497948"/>
                      <a:pt x="587524" y="3130760"/>
                    </a:cubicBezTo>
                    <a:lnTo>
                      <a:pt x="588887" y="3130760"/>
                    </a:lnTo>
                    <a:cubicBezTo>
                      <a:pt x="498509" y="2976346"/>
                      <a:pt x="466264" y="2792866"/>
                      <a:pt x="496920" y="2616425"/>
                    </a:cubicBezTo>
                    <a:cubicBezTo>
                      <a:pt x="502597" y="2620512"/>
                      <a:pt x="513724" y="2626189"/>
                      <a:pt x="520536" y="2630277"/>
                    </a:cubicBezTo>
                    <a:lnTo>
                      <a:pt x="1338932" y="3103057"/>
                    </a:lnTo>
                    <a:cubicBezTo>
                      <a:pt x="1380714" y="3126673"/>
                      <a:pt x="1432034" y="3126673"/>
                      <a:pt x="1473817" y="3103057"/>
                    </a:cubicBezTo>
                    <a:lnTo>
                      <a:pt x="2431867" y="2549663"/>
                    </a:lnTo>
                    <a:close/>
                  </a:path>
                </a:pathLst>
              </a:custGeom>
              <a:solidFill>
                <a:schemeClr val="tx1"/>
              </a:solidFill>
              <a:ln w="22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</p:grp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7BFF2BC2-D491-4340-A3A2-89EFAA57E0AB}"/>
                </a:ext>
              </a:extLst>
            </p:cNvPr>
            <p:cNvSpPr txBox="1"/>
            <p:nvPr/>
          </p:nvSpPr>
          <p:spPr>
            <a:xfrm>
              <a:off x="1913242" y="2516922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00 Starmap Truetype" pitchFamily="2" charset="0"/>
                </a:rPr>
                <a:t>Prompt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6487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F7398DF-25D4-4B18-9CCD-D187C5F04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259844" cy="85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93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FA871EC-B3E8-4394-894C-6425D1BCCF3A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rgbClr val="1F2024"/>
                </a:solidFill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9A1268-DDD1-40AF-8F08-E77931196EB7}"/>
              </a:ext>
            </a:extLst>
          </p:cNvPr>
          <p:cNvSpPr txBox="1"/>
          <p:nvPr/>
        </p:nvSpPr>
        <p:spPr>
          <a:xfrm>
            <a:off x="549665" y="7794218"/>
            <a:ext cx="1809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2"/>
              </a:rPr>
              <a:t>http://automatacore.com</a:t>
            </a:r>
            <a:endParaRPr lang="es-ES" sz="14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D566EE-BB1E-4D54-BFE6-20512E7D5DC8}"/>
              </a:ext>
            </a:extLst>
          </p:cNvPr>
          <p:cNvSpPr txBox="1"/>
          <p:nvPr/>
        </p:nvSpPr>
        <p:spPr>
          <a:xfrm>
            <a:off x="843401" y="172353"/>
            <a:ext cx="17515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 err="1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Prompts</a:t>
            </a:r>
            <a:r>
              <a:rPr lang="es-ES" sz="80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 Alternativos-005</a:t>
            </a:r>
            <a:endParaRPr lang="es-ES" sz="8000" b="1" dirty="0">
              <a:solidFill>
                <a:schemeClr val="accent4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14AB32-A812-45B1-828D-1D666D353A13}"/>
              </a:ext>
            </a:extLst>
          </p:cNvPr>
          <p:cNvSpPr txBox="1"/>
          <p:nvPr/>
        </p:nvSpPr>
        <p:spPr>
          <a:xfrm>
            <a:off x="843401" y="3113536"/>
            <a:ext cx="7718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accent3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Visualización en VSCODE con  la extensión MARP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0DE972-D8A5-4A06-ADDF-6CFC1BD8B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490" y="1617744"/>
            <a:ext cx="10640910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133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FA871EC-B3E8-4394-894C-6425D1BCCF3A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rgbClr val="1F2024"/>
                </a:solidFill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9A1268-DDD1-40AF-8F08-E77931196EB7}"/>
              </a:ext>
            </a:extLst>
          </p:cNvPr>
          <p:cNvSpPr txBox="1"/>
          <p:nvPr/>
        </p:nvSpPr>
        <p:spPr>
          <a:xfrm>
            <a:off x="549665" y="7794218"/>
            <a:ext cx="1809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solidFill>
                  <a:schemeClr val="tx2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2"/>
              </a:rPr>
              <a:t>http://automatacore.com</a:t>
            </a:r>
            <a:endParaRPr lang="es-ES" sz="1400" dirty="0">
              <a:solidFill>
                <a:schemeClr val="tx2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D566EE-BB1E-4D54-BFE6-20512E7D5DC8}"/>
              </a:ext>
            </a:extLst>
          </p:cNvPr>
          <p:cNvSpPr txBox="1"/>
          <p:nvPr/>
        </p:nvSpPr>
        <p:spPr>
          <a:xfrm>
            <a:off x="843401" y="127605"/>
            <a:ext cx="17515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 err="1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Conclusion</a:t>
            </a:r>
            <a:endParaRPr lang="es-ES" sz="8000" b="1" dirty="0">
              <a:solidFill>
                <a:schemeClr val="accent4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14AB32-A812-45B1-828D-1D666D353A13}"/>
              </a:ext>
            </a:extLst>
          </p:cNvPr>
          <p:cNvSpPr txBox="1"/>
          <p:nvPr/>
        </p:nvSpPr>
        <p:spPr>
          <a:xfrm>
            <a:off x="843401" y="3113536"/>
            <a:ext cx="77180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Mucho por revisa:</a:t>
            </a:r>
          </a:p>
          <a:p>
            <a:pPr marL="571500" indent="-571500">
              <a:buFontTx/>
              <a:buChar char="-"/>
            </a:pPr>
            <a:r>
              <a:rPr lang="es-ES" sz="3600" dirty="0">
                <a:solidFill>
                  <a:schemeClr val="accent3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Crear un </a:t>
            </a:r>
            <a:r>
              <a:rPr lang="es-ES" sz="3600" dirty="0" err="1">
                <a:solidFill>
                  <a:schemeClr val="accent3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workflow</a:t>
            </a:r>
            <a:r>
              <a:rPr lang="es-ES" sz="3600" dirty="0">
                <a:solidFill>
                  <a:schemeClr val="accent3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 personalizado</a:t>
            </a:r>
          </a:p>
          <a:p>
            <a:pPr marL="571500" indent="-571500">
              <a:buFontTx/>
              <a:buChar char="-"/>
            </a:pPr>
            <a:r>
              <a:rPr lang="es-ES" sz="3600" dirty="0">
                <a:solidFill>
                  <a:schemeClr val="accent3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Necesidad de un vocabulario técnico</a:t>
            </a:r>
          </a:p>
          <a:p>
            <a:pPr marL="571500" indent="-571500">
              <a:buFontTx/>
              <a:buChar char="-"/>
            </a:pPr>
            <a:r>
              <a:rPr lang="es-ES" sz="3600" dirty="0">
                <a:solidFill>
                  <a:schemeClr val="accent3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Necesidad de crear roles</a:t>
            </a:r>
          </a:p>
          <a:p>
            <a:pPr marL="571500" indent="-571500">
              <a:buFontTx/>
              <a:buChar char="-"/>
            </a:pPr>
            <a:r>
              <a:rPr lang="es-ES" sz="3600" dirty="0">
                <a:solidFill>
                  <a:schemeClr val="accent3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81428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FA871EC-B3E8-4394-894C-6425D1BCCF3A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rgbClr val="1F2024"/>
                </a:solidFill>
              </a:rPr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1B91E70-143D-41DA-8D46-7EA5ABDAAF96}"/>
              </a:ext>
            </a:extLst>
          </p:cNvPr>
          <p:cNvSpPr txBox="1"/>
          <p:nvPr/>
        </p:nvSpPr>
        <p:spPr>
          <a:xfrm>
            <a:off x="2303181" y="4329504"/>
            <a:ext cx="1504755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chemeClr val="accent4"/>
                </a:solidFill>
                <a:latin typeface="00 Starmap Truetype" pitchFamily="2" charset="0"/>
                <a:ea typeface="Hack Nerd Font" panose="020B0609030202020204" pitchFamily="50" charset="0"/>
                <a:cs typeface="Hack Nerd Font" panose="020B0609030202020204" pitchFamily="50" charset="0"/>
              </a:rPr>
              <a:t>INTRODUCCION A </a:t>
            </a:r>
          </a:p>
          <a:p>
            <a:pPr algn="ctr"/>
            <a:r>
              <a:rPr lang="es-ES" sz="16600" dirty="0" err="1">
                <a:solidFill>
                  <a:schemeClr val="accent4"/>
                </a:solidFill>
                <a:latin typeface="+mj-lt"/>
                <a:ea typeface="Hack Nerd Font" panose="020B0609030202020204" pitchFamily="50" charset="0"/>
                <a:cs typeface="Hack Nerd Font" panose="020B0609030202020204" pitchFamily="50" charset="0"/>
              </a:rPr>
              <a:t>ChatGtp</a:t>
            </a:r>
            <a:endParaRPr lang="en-US" sz="8800" dirty="0">
              <a:solidFill>
                <a:schemeClr val="accent4"/>
              </a:solidFill>
              <a:latin typeface="+mj-lt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sp>
        <p:nvSpPr>
          <p:cNvPr id="8" name="Gráfico 20">
            <a:extLst>
              <a:ext uri="{FF2B5EF4-FFF2-40B4-BE49-F238E27FC236}">
                <a16:creationId xmlns:a16="http://schemas.microsoft.com/office/drawing/2014/main" id="{46466996-F58C-4E09-A8AD-BB739B177BC8}"/>
              </a:ext>
            </a:extLst>
          </p:cNvPr>
          <p:cNvSpPr/>
          <p:nvPr/>
        </p:nvSpPr>
        <p:spPr>
          <a:xfrm>
            <a:off x="8785210" y="1464072"/>
            <a:ext cx="2083500" cy="2201864"/>
          </a:xfrm>
          <a:custGeom>
            <a:avLst/>
            <a:gdLst>
              <a:gd name="connsiteX0" fmla="*/ 3095948 w 5667450"/>
              <a:gd name="connsiteY0" fmla="*/ 4100728 h 5989420"/>
              <a:gd name="connsiteX1" fmla="*/ 3007181 w 5667450"/>
              <a:gd name="connsiteY1" fmla="*/ 4092506 h 5989420"/>
              <a:gd name="connsiteX2" fmla="*/ 2948105 w 5667450"/>
              <a:gd name="connsiteY2" fmla="*/ 4147699 h 5989420"/>
              <a:gd name="connsiteX3" fmla="*/ 2911639 w 5667450"/>
              <a:gd name="connsiteY3" fmla="*/ 4238522 h 5989420"/>
              <a:gd name="connsiteX4" fmla="*/ 2893596 w 5667450"/>
              <a:gd name="connsiteY4" fmla="*/ 4334064 h 5989420"/>
              <a:gd name="connsiteX5" fmla="*/ 2862078 w 5667450"/>
              <a:gd name="connsiteY5" fmla="*/ 4626859 h 5989420"/>
              <a:gd name="connsiteX6" fmla="*/ 2856369 w 5667450"/>
              <a:gd name="connsiteY6" fmla="*/ 5055087 h 5989420"/>
              <a:gd name="connsiteX7" fmla="*/ 2847462 w 5667450"/>
              <a:gd name="connsiteY7" fmla="*/ 5131445 h 5989420"/>
              <a:gd name="connsiteX8" fmla="*/ 2707764 w 5667450"/>
              <a:gd name="connsiteY8" fmla="*/ 5291089 h 5989420"/>
              <a:gd name="connsiteX9" fmla="*/ 2648916 w 5667450"/>
              <a:gd name="connsiteY9" fmla="*/ 5302280 h 5989420"/>
              <a:gd name="connsiteX10" fmla="*/ 2592352 w 5667450"/>
              <a:gd name="connsiteY10" fmla="*/ 5273427 h 5989420"/>
              <a:gd name="connsiteX11" fmla="*/ 2549947 w 5667450"/>
              <a:gd name="connsiteY11" fmla="*/ 5197830 h 5989420"/>
              <a:gd name="connsiteX12" fmla="*/ 2546826 w 5667450"/>
              <a:gd name="connsiteY12" fmla="*/ 5083560 h 5989420"/>
              <a:gd name="connsiteX13" fmla="*/ 2611993 w 5667450"/>
              <a:gd name="connsiteY13" fmla="*/ 4367942 h 5989420"/>
              <a:gd name="connsiteX14" fmla="*/ 2637496 w 5667450"/>
              <a:gd name="connsiteY14" fmla="*/ 4181501 h 5989420"/>
              <a:gd name="connsiteX15" fmla="*/ 2672821 w 5667450"/>
              <a:gd name="connsiteY15" fmla="*/ 4075681 h 5989420"/>
              <a:gd name="connsiteX16" fmla="*/ 2884461 w 5667450"/>
              <a:gd name="connsiteY16" fmla="*/ 3861300 h 5989420"/>
              <a:gd name="connsiteX17" fmla="*/ 3069531 w 5667450"/>
              <a:gd name="connsiteY17" fmla="*/ 3819886 h 5989420"/>
              <a:gd name="connsiteX18" fmla="*/ 3268915 w 5667450"/>
              <a:gd name="connsiteY18" fmla="*/ 3786008 h 5989420"/>
              <a:gd name="connsiteX19" fmla="*/ 3302336 w 5667450"/>
              <a:gd name="connsiteY19" fmla="*/ 3759591 h 5989420"/>
              <a:gd name="connsiteX20" fmla="*/ 3301270 w 5667450"/>
              <a:gd name="connsiteY20" fmla="*/ 3711858 h 5989420"/>
              <a:gd name="connsiteX21" fmla="*/ 2715072 w 5667450"/>
              <a:gd name="connsiteY21" fmla="*/ 2737400 h 5989420"/>
              <a:gd name="connsiteX22" fmla="*/ 2683478 w 5667450"/>
              <a:gd name="connsiteY22" fmla="*/ 2694387 h 5989420"/>
              <a:gd name="connsiteX23" fmla="*/ 2648155 w 5667450"/>
              <a:gd name="connsiteY23" fmla="*/ 2654419 h 5989420"/>
              <a:gd name="connsiteX24" fmla="*/ 2590372 w 5667450"/>
              <a:gd name="connsiteY24" fmla="*/ 2647948 h 5989420"/>
              <a:gd name="connsiteX25" fmla="*/ 2423496 w 5667450"/>
              <a:gd name="connsiteY25" fmla="*/ 2722403 h 5989420"/>
              <a:gd name="connsiteX26" fmla="*/ 2141437 w 5667450"/>
              <a:gd name="connsiteY26" fmla="*/ 2836978 h 5989420"/>
              <a:gd name="connsiteX27" fmla="*/ 1993517 w 5667450"/>
              <a:gd name="connsiteY27" fmla="*/ 2872226 h 5989420"/>
              <a:gd name="connsiteX28" fmla="*/ 1819028 w 5667450"/>
              <a:gd name="connsiteY28" fmla="*/ 2874357 h 5989420"/>
              <a:gd name="connsiteX29" fmla="*/ 1677808 w 5667450"/>
              <a:gd name="connsiteY29" fmla="*/ 2851671 h 5989420"/>
              <a:gd name="connsiteX30" fmla="*/ 1383186 w 5667450"/>
              <a:gd name="connsiteY30" fmla="*/ 2792899 h 5989420"/>
              <a:gd name="connsiteX31" fmla="*/ 1352963 w 5667450"/>
              <a:gd name="connsiteY31" fmla="*/ 2793280 h 5989420"/>
              <a:gd name="connsiteX32" fmla="*/ 1338955 w 5667450"/>
              <a:gd name="connsiteY32" fmla="*/ 2826472 h 5989420"/>
              <a:gd name="connsiteX33" fmla="*/ 1350299 w 5667450"/>
              <a:gd name="connsiteY33" fmla="*/ 2984364 h 5989420"/>
              <a:gd name="connsiteX34" fmla="*/ 1353496 w 5667450"/>
              <a:gd name="connsiteY34" fmla="*/ 3099929 h 5989420"/>
              <a:gd name="connsiteX35" fmla="*/ 1362022 w 5667450"/>
              <a:gd name="connsiteY35" fmla="*/ 3215113 h 5989420"/>
              <a:gd name="connsiteX36" fmla="*/ 1369407 w 5667450"/>
              <a:gd name="connsiteY36" fmla="*/ 3385948 h 5989420"/>
              <a:gd name="connsiteX37" fmla="*/ 1376106 w 5667450"/>
              <a:gd name="connsiteY37" fmla="*/ 3543840 h 5989420"/>
              <a:gd name="connsiteX38" fmla="*/ 1384481 w 5667450"/>
              <a:gd name="connsiteY38" fmla="*/ 3576728 h 5989420"/>
              <a:gd name="connsiteX39" fmla="*/ 1413258 w 5667450"/>
              <a:gd name="connsiteY39" fmla="*/ 3598653 h 5989420"/>
              <a:gd name="connsiteX40" fmla="*/ 1459544 w 5667450"/>
              <a:gd name="connsiteY40" fmla="*/ 3613956 h 5989420"/>
              <a:gd name="connsiteX41" fmla="*/ 1693034 w 5667450"/>
              <a:gd name="connsiteY41" fmla="*/ 3715664 h 5989420"/>
              <a:gd name="connsiteX42" fmla="*/ 1778451 w 5667450"/>
              <a:gd name="connsiteY42" fmla="*/ 3774284 h 5989420"/>
              <a:gd name="connsiteX43" fmla="*/ 1851840 w 5667450"/>
              <a:gd name="connsiteY43" fmla="*/ 3846760 h 5989420"/>
              <a:gd name="connsiteX44" fmla="*/ 1918072 w 5667450"/>
              <a:gd name="connsiteY44" fmla="*/ 3975951 h 5989420"/>
              <a:gd name="connsiteX45" fmla="*/ 1945175 w 5667450"/>
              <a:gd name="connsiteY45" fmla="*/ 4103773 h 5989420"/>
              <a:gd name="connsiteX46" fmla="*/ 2086014 w 5667450"/>
              <a:gd name="connsiteY46" fmla="*/ 5071760 h 5989420"/>
              <a:gd name="connsiteX47" fmla="*/ 2076650 w 5667450"/>
              <a:gd name="connsiteY47" fmla="*/ 5116752 h 5989420"/>
              <a:gd name="connsiteX48" fmla="*/ 1995344 w 5667450"/>
              <a:gd name="connsiteY48" fmla="*/ 5188999 h 5989420"/>
              <a:gd name="connsiteX49" fmla="*/ 1893407 w 5667450"/>
              <a:gd name="connsiteY49" fmla="*/ 5213056 h 5989420"/>
              <a:gd name="connsiteX50" fmla="*/ 1799310 w 5667450"/>
              <a:gd name="connsiteY50" fmla="*/ 5139896 h 5989420"/>
              <a:gd name="connsiteX51" fmla="*/ 1742518 w 5667450"/>
              <a:gd name="connsiteY51" fmla="*/ 4973324 h 5989420"/>
              <a:gd name="connsiteX52" fmla="*/ 1715340 w 5667450"/>
              <a:gd name="connsiteY52" fmla="*/ 4801424 h 5989420"/>
              <a:gd name="connsiteX53" fmla="*/ 1674153 w 5667450"/>
              <a:gd name="connsiteY53" fmla="*/ 4463180 h 5989420"/>
              <a:gd name="connsiteX54" fmla="*/ 1632587 w 5667450"/>
              <a:gd name="connsiteY54" fmla="*/ 4217663 h 5989420"/>
              <a:gd name="connsiteX55" fmla="*/ 1600536 w 5667450"/>
              <a:gd name="connsiteY55" fmla="*/ 4124556 h 5989420"/>
              <a:gd name="connsiteX56" fmla="*/ 1560644 w 5667450"/>
              <a:gd name="connsiteY56" fmla="*/ 4074615 h 5989420"/>
              <a:gd name="connsiteX57" fmla="*/ 1487941 w 5667450"/>
              <a:gd name="connsiteY57" fmla="*/ 4082533 h 5989420"/>
              <a:gd name="connsiteX58" fmla="*/ 1451322 w 5667450"/>
              <a:gd name="connsiteY58" fmla="*/ 4122805 h 5989420"/>
              <a:gd name="connsiteX59" fmla="*/ 1435411 w 5667450"/>
              <a:gd name="connsiteY59" fmla="*/ 4173507 h 5989420"/>
              <a:gd name="connsiteX60" fmla="*/ 1428940 w 5667450"/>
              <a:gd name="connsiteY60" fmla="*/ 4297599 h 5989420"/>
              <a:gd name="connsiteX61" fmla="*/ 1436477 w 5667450"/>
              <a:gd name="connsiteY61" fmla="*/ 4446051 h 5989420"/>
              <a:gd name="connsiteX62" fmla="*/ 1463199 w 5667450"/>
              <a:gd name="connsiteY62" fmla="*/ 5096958 h 5989420"/>
              <a:gd name="connsiteX63" fmla="*/ 1482003 w 5667450"/>
              <a:gd name="connsiteY63" fmla="*/ 5332960 h 5989420"/>
              <a:gd name="connsiteX64" fmla="*/ 1497381 w 5667450"/>
              <a:gd name="connsiteY64" fmla="*/ 5572768 h 5989420"/>
              <a:gd name="connsiteX65" fmla="*/ 1453226 w 5667450"/>
              <a:gd name="connsiteY65" fmla="*/ 5673183 h 5989420"/>
              <a:gd name="connsiteX66" fmla="*/ 1384709 w 5667450"/>
              <a:gd name="connsiteY66" fmla="*/ 5719774 h 5989420"/>
              <a:gd name="connsiteX67" fmla="*/ 1308656 w 5667450"/>
              <a:gd name="connsiteY67" fmla="*/ 5749769 h 5989420"/>
              <a:gd name="connsiteX68" fmla="*/ 1227654 w 5667450"/>
              <a:gd name="connsiteY68" fmla="*/ 5696022 h 5989420"/>
              <a:gd name="connsiteX69" fmla="*/ 1183727 w 5667450"/>
              <a:gd name="connsiteY69" fmla="*/ 5514681 h 5989420"/>
              <a:gd name="connsiteX70" fmla="*/ 1181519 w 5667450"/>
              <a:gd name="connsiteY70" fmla="*/ 5455757 h 5989420"/>
              <a:gd name="connsiteX71" fmla="*/ 1170557 w 5667450"/>
              <a:gd name="connsiteY71" fmla="*/ 4482746 h 5989420"/>
              <a:gd name="connsiteX72" fmla="*/ 1172993 w 5667450"/>
              <a:gd name="connsiteY72" fmla="*/ 4337034 h 5989420"/>
              <a:gd name="connsiteX73" fmla="*/ 1172003 w 5667450"/>
              <a:gd name="connsiteY73" fmla="*/ 4191017 h 5989420"/>
              <a:gd name="connsiteX74" fmla="*/ 1145815 w 5667450"/>
              <a:gd name="connsiteY74" fmla="*/ 4112528 h 5989420"/>
              <a:gd name="connsiteX75" fmla="*/ 1091230 w 5667450"/>
              <a:gd name="connsiteY75" fmla="*/ 4070656 h 5989420"/>
              <a:gd name="connsiteX76" fmla="*/ 1050196 w 5667450"/>
              <a:gd name="connsiteY76" fmla="*/ 4082076 h 5989420"/>
              <a:gd name="connsiteX77" fmla="*/ 1020201 w 5667450"/>
              <a:gd name="connsiteY77" fmla="*/ 4115344 h 5989420"/>
              <a:gd name="connsiteX78" fmla="*/ 918035 w 5667450"/>
              <a:gd name="connsiteY78" fmla="*/ 4310388 h 5989420"/>
              <a:gd name="connsiteX79" fmla="*/ 863070 w 5667450"/>
              <a:gd name="connsiteY79" fmla="*/ 4452370 h 5989420"/>
              <a:gd name="connsiteX80" fmla="*/ 684774 w 5667450"/>
              <a:gd name="connsiteY80" fmla="*/ 4961829 h 5989420"/>
              <a:gd name="connsiteX81" fmla="*/ 606742 w 5667450"/>
              <a:gd name="connsiteY81" fmla="*/ 5195927 h 5989420"/>
              <a:gd name="connsiteX82" fmla="*/ 591287 w 5667450"/>
              <a:gd name="connsiteY82" fmla="*/ 5220898 h 5989420"/>
              <a:gd name="connsiteX83" fmla="*/ 569590 w 5667450"/>
              <a:gd name="connsiteY83" fmla="*/ 5240006 h 5989420"/>
              <a:gd name="connsiteX84" fmla="*/ 444205 w 5667450"/>
              <a:gd name="connsiteY84" fmla="*/ 5264063 h 5989420"/>
              <a:gd name="connsiteX85" fmla="*/ 395787 w 5667450"/>
              <a:gd name="connsiteY85" fmla="*/ 5237569 h 5989420"/>
              <a:gd name="connsiteX86" fmla="*/ 374547 w 5667450"/>
              <a:gd name="connsiteY86" fmla="*/ 5182604 h 5989420"/>
              <a:gd name="connsiteX87" fmla="*/ 388554 w 5667450"/>
              <a:gd name="connsiteY87" fmla="*/ 5042298 h 5989420"/>
              <a:gd name="connsiteX88" fmla="*/ 436668 w 5667450"/>
              <a:gd name="connsiteY88" fmla="*/ 4911278 h 5989420"/>
              <a:gd name="connsiteX89" fmla="*/ 608188 w 5667450"/>
              <a:gd name="connsiteY89" fmla="*/ 4500788 h 5989420"/>
              <a:gd name="connsiteX90" fmla="*/ 872510 w 5667450"/>
              <a:gd name="connsiteY90" fmla="*/ 3942987 h 5989420"/>
              <a:gd name="connsiteX91" fmla="*/ 858274 w 5667450"/>
              <a:gd name="connsiteY91" fmla="*/ 3804356 h 5989420"/>
              <a:gd name="connsiteX92" fmla="*/ 766157 w 5667450"/>
              <a:gd name="connsiteY92" fmla="*/ 3792784 h 5989420"/>
              <a:gd name="connsiteX93" fmla="*/ 600727 w 5667450"/>
              <a:gd name="connsiteY93" fmla="*/ 3943292 h 5989420"/>
              <a:gd name="connsiteX94" fmla="*/ 259058 w 5667450"/>
              <a:gd name="connsiteY94" fmla="*/ 4303917 h 5989420"/>
              <a:gd name="connsiteX95" fmla="*/ 190009 w 5667450"/>
              <a:gd name="connsiteY95" fmla="*/ 4375708 h 5989420"/>
              <a:gd name="connsiteX96" fmla="*/ 147300 w 5667450"/>
              <a:gd name="connsiteY96" fmla="*/ 4401287 h 5989420"/>
              <a:gd name="connsiteX97" fmla="*/ 99110 w 5667450"/>
              <a:gd name="connsiteY97" fmla="*/ 4402277 h 5989420"/>
              <a:gd name="connsiteX98" fmla="*/ 37674 w 5667450"/>
              <a:gd name="connsiteY98" fmla="*/ 4373728 h 5989420"/>
              <a:gd name="connsiteX99" fmla="*/ 1512 w 5667450"/>
              <a:gd name="connsiteY99" fmla="*/ 4284276 h 5989420"/>
              <a:gd name="connsiteX100" fmla="*/ 37597 w 5667450"/>
              <a:gd name="connsiteY100" fmla="*/ 4196651 h 5989420"/>
              <a:gd name="connsiteX101" fmla="*/ 104515 w 5667450"/>
              <a:gd name="connsiteY101" fmla="*/ 4103011 h 5989420"/>
              <a:gd name="connsiteX102" fmla="*/ 179046 w 5667450"/>
              <a:gd name="connsiteY102" fmla="*/ 4015310 h 5989420"/>
              <a:gd name="connsiteX103" fmla="*/ 513483 w 5667450"/>
              <a:gd name="connsiteY103" fmla="*/ 3670900 h 5989420"/>
              <a:gd name="connsiteX104" fmla="*/ 618542 w 5667450"/>
              <a:gd name="connsiteY104" fmla="*/ 3583884 h 5989420"/>
              <a:gd name="connsiteX105" fmla="*/ 756641 w 5667450"/>
              <a:gd name="connsiteY105" fmla="*/ 3553889 h 5989420"/>
              <a:gd name="connsiteX106" fmla="*/ 851346 w 5667450"/>
              <a:gd name="connsiteY106" fmla="*/ 3550235 h 5989420"/>
              <a:gd name="connsiteX107" fmla="*/ 943234 w 5667450"/>
              <a:gd name="connsiteY107" fmla="*/ 3528843 h 5989420"/>
              <a:gd name="connsiteX108" fmla="*/ 1017841 w 5667450"/>
              <a:gd name="connsiteY108" fmla="*/ 3418303 h 5989420"/>
              <a:gd name="connsiteX109" fmla="*/ 1039310 w 5667450"/>
              <a:gd name="connsiteY109" fmla="*/ 3132665 h 5989420"/>
              <a:gd name="connsiteX110" fmla="*/ 1043040 w 5667450"/>
              <a:gd name="connsiteY110" fmla="*/ 3014969 h 5989420"/>
              <a:gd name="connsiteX111" fmla="*/ 1070218 w 5667450"/>
              <a:gd name="connsiteY111" fmla="*/ 2308715 h 5989420"/>
              <a:gd name="connsiteX112" fmla="*/ 1074862 w 5667450"/>
              <a:gd name="connsiteY112" fmla="*/ 2156456 h 5989420"/>
              <a:gd name="connsiteX113" fmla="*/ 1088261 w 5667450"/>
              <a:gd name="connsiteY113" fmla="*/ 1886196 h 5989420"/>
              <a:gd name="connsiteX114" fmla="*/ 1118713 w 5667450"/>
              <a:gd name="connsiteY114" fmla="*/ 1663517 h 5989420"/>
              <a:gd name="connsiteX115" fmla="*/ 1151068 w 5667450"/>
              <a:gd name="connsiteY115" fmla="*/ 1636872 h 5989420"/>
              <a:gd name="connsiteX116" fmla="*/ 1208165 w 5667450"/>
              <a:gd name="connsiteY116" fmla="*/ 1642506 h 5989420"/>
              <a:gd name="connsiteX117" fmla="*/ 1406102 w 5667450"/>
              <a:gd name="connsiteY117" fmla="*/ 1686280 h 5989420"/>
              <a:gd name="connsiteX118" fmla="*/ 1487865 w 5667450"/>
              <a:gd name="connsiteY118" fmla="*/ 1695263 h 5989420"/>
              <a:gd name="connsiteX119" fmla="*/ 1541308 w 5667450"/>
              <a:gd name="connsiteY119" fmla="*/ 1697395 h 5989420"/>
              <a:gd name="connsiteX120" fmla="*/ 1594522 w 5667450"/>
              <a:gd name="connsiteY120" fmla="*/ 1688259 h 5989420"/>
              <a:gd name="connsiteX121" fmla="*/ 1615306 w 5667450"/>
              <a:gd name="connsiteY121" fmla="*/ 1650195 h 5989420"/>
              <a:gd name="connsiteX122" fmla="*/ 1611118 w 5667450"/>
              <a:gd name="connsiteY122" fmla="*/ 1600787 h 5989420"/>
              <a:gd name="connsiteX123" fmla="*/ 1484058 w 5667450"/>
              <a:gd name="connsiteY123" fmla="*/ 968455 h 5989420"/>
              <a:gd name="connsiteX124" fmla="*/ 1363088 w 5667450"/>
              <a:gd name="connsiteY124" fmla="*/ 422454 h 5989420"/>
              <a:gd name="connsiteX125" fmla="*/ 1297617 w 5667450"/>
              <a:gd name="connsiteY125" fmla="*/ 87636 h 5989420"/>
              <a:gd name="connsiteX126" fmla="*/ 1322435 w 5667450"/>
              <a:gd name="connsiteY126" fmla="*/ 34650 h 5989420"/>
              <a:gd name="connsiteX127" fmla="*/ 1371995 w 5667450"/>
              <a:gd name="connsiteY127" fmla="*/ 26581 h 5989420"/>
              <a:gd name="connsiteX128" fmla="*/ 1421404 w 5667450"/>
              <a:gd name="connsiteY128" fmla="*/ 19348 h 5989420"/>
              <a:gd name="connsiteX129" fmla="*/ 1451627 w 5667450"/>
              <a:gd name="connsiteY129" fmla="*/ 14400 h 5989420"/>
              <a:gd name="connsiteX130" fmla="*/ 1688466 w 5667450"/>
              <a:gd name="connsiteY130" fmla="*/ 100122 h 5989420"/>
              <a:gd name="connsiteX131" fmla="*/ 1739625 w 5667450"/>
              <a:gd name="connsiteY131" fmla="*/ 142374 h 5989420"/>
              <a:gd name="connsiteX132" fmla="*/ 1796189 w 5667450"/>
              <a:gd name="connsiteY132" fmla="*/ 149910 h 5989420"/>
              <a:gd name="connsiteX133" fmla="*/ 1861965 w 5667450"/>
              <a:gd name="connsiteY133" fmla="*/ 128061 h 5989420"/>
              <a:gd name="connsiteX134" fmla="*/ 2412914 w 5667450"/>
              <a:gd name="connsiteY134" fmla="*/ 88 h 5989420"/>
              <a:gd name="connsiteX135" fmla="*/ 2623260 w 5667450"/>
              <a:gd name="connsiteY135" fmla="*/ 28788 h 5989420"/>
              <a:gd name="connsiteX136" fmla="*/ 2896794 w 5667450"/>
              <a:gd name="connsiteY136" fmla="*/ 207084 h 5989420"/>
              <a:gd name="connsiteX137" fmla="*/ 2966833 w 5667450"/>
              <a:gd name="connsiteY137" fmla="*/ 303007 h 5989420"/>
              <a:gd name="connsiteX138" fmla="*/ 3028574 w 5667450"/>
              <a:gd name="connsiteY138" fmla="*/ 404259 h 5989420"/>
              <a:gd name="connsiteX139" fmla="*/ 3160430 w 5667450"/>
              <a:gd name="connsiteY139" fmla="*/ 670484 h 5989420"/>
              <a:gd name="connsiteX140" fmla="*/ 3218441 w 5667450"/>
              <a:gd name="connsiteY140" fmla="*/ 903669 h 5989420"/>
              <a:gd name="connsiteX141" fmla="*/ 3254145 w 5667450"/>
              <a:gd name="connsiteY141" fmla="*/ 934806 h 5989420"/>
              <a:gd name="connsiteX142" fmla="*/ 3341694 w 5667450"/>
              <a:gd name="connsiteY142" fmla="*/ 951706 h 5989420"/>
              <a:gd name="connsiteX143" fmla="*/ 3393919 w 5667450"/>
              <a:gd name="connsiteY143" fmla="*/ 978732 h 5989420"/>
              <a:gd name="connsiteX144" fmla="*/ 3424219 w 5667450"/>
              <a:gd name="connsiteY144" fmla="*/ 1026466 h 5989420"/>
              <a:gd name="connsiteX145" fmla="*/ 3431680 w 5667450"/>
              <a:gd name="connsiteY145" fmla="*/ 1102138 h 5989420"/>
              <a:gd name="connsiteX146" fmla="*/ 3322966 w 5667450"/>
              <a:gd name="connsiteY146" fmla="*/ 1238258 h 5989420"/>
              <a:gd name="connsiteX147" fmla="*/ 3239376 w 5667450"/>
              <a:gd name="connsiteY147" fmla="*/ 1273810 h 5989420"/>
              <a:gd name="connsiteX148" fmla="*/ 3192328 w 5667450"/>
              <a:gd name="connsiteY148" fmla="*/ 1343926 h 5989420"/>
              <a:gd name="connsiteX149" fmla="*/ 3187685 w 5667450"/>
              <a:gd name="connsiteY149" fmla="*/ 1370495 h 5989420"/>
              <a:gd name="connsiteX150" fmla="*/ 3185172 w 5667450"/>
              <a:gd name="connsiteY150" fmla="*/ 1397216 h 5989420"/>
              <a:gd name="connsiteX151" fmla="*/ 3183649 w 5667450"/>
              <a:gd name="connsiteY151" fmla="*/ 1701506 h 5989420"/>
              <a:gd name="connsiteX152" fmla="*/ 3179539 w 5667450"/>
              <a:gd name="connsiteY152" fmla="*/ 1853537 h 5989420"/>
              <a:gd name="connsiteX153" fmla="*/ 3090924 w 5667450"/>
              <a:gd name="connsiteY153" fmla="*/ 2120751 h 5989420"/>
              <a:gd name="connsiteX154" fmla="*/ 2908442 w 5667450"/>
              <a:gd name="connsiteY154" fmla="*/ 2400451 h 5989420"/>
              <a:gd name="connsiteX155" fmla="*/ 2889714 w 5667450"/>
              <a:gd name="connsiteY155" fmla="*/ 2438897 h 5989420"/>
              <a:gd name="connsiteX156" fmla="*/ 2903493 w 5667450"/>
              <a:gd name="connsiteY156" fmla="*/ 2478179 h 5989420"/>
              <a:gd name="connsiteX157" fmla="*/ 2910649 w 5667450"/>
              <a:gd name="connsiteY157" fmla="*/ 2486782 h 5989420"/>
              <a:gd name="connsiteX158" fmla="*/ 3749596 w 5667450"/>
              <a:gd name="connsiteY158" fmla="*/ 3577565 h 5989420"/>
              <a:gd name="connsiteX159" fmla="*/ 3796568 w 5667450"/>
              <a:gd name="connsiteY159" fmla="*/ 3602917 h 5989420"/>
              <a:gd name="connsiteX160" fmla="*/ 3835699 w 5667450"/>
              <a:gd name="connsiteY160" fmla="*/ 3594010 h 5989420"/>
              <a:gd name="connsiteX161" fmla="*/ 3873078 w 5667450"/>
              <a:gd name="connsiteY161" fmla="*/ 3580078 h 5989420"/>
              <a:gd name="connsiteX162" fmla="*/ 3948523 w 5667450"/>
              <a:gd name="connsiteY162" fmla="*/ 3556325 h 5989420"/>
              <a:gd name="connsiteX163" fmla="*/ 4184829 w 5667450"/>
              <a:gd name="connsiteY163" fmla="*/ 3517271 h 5989420"/>
              <a:gd name="connsiteX164" fmla="*/ 4328714 w 5667450"/>
              <a:gd name="connsiteY164" fmla="*/ 3558533 h 5989420"/>
              <a:gd name="connsiteX165" fmla="*/ 4421820 w 5667450"/>
              <a:gd name="connsiteY165" fmla="*/ 3665952 h 5989420"/>
              <a:gd name="connsiteX166" fmla="*/ 4818911 w 5667450"/>
              <a:gd name="connsiteY166" fmla="*/ 4175563 h 5989420"/>
              <a:gd name="connsiteX167" fmla="*/ 5663645 w 5667450"/>
              <a:gd name="connsiteY167" fmla="*/ 5285227 h 5989420"/>
              <a:gd name="connsiteX168" fmla="*/ 5667451 w 5667450"/>
              <a:gd name="connsiteY168" fmla="*/ 5296494 h 5989420"/>
              <a:gd name="connsiteX169" fmla="*/ 5667451 w 5667450"/>
              <a:gd name="connsiteY169" fmla="*/ 5461771 h 5989420"/>
              <a:gd name="connsiteX170" fmla="*/ 5661132 w 5667450"/>
              <a:gd name="connsiteY170" fmla="*/ 5478976 h 5989420"/>
              <a:gd name="connsiteX171" fmla="*/ 5630376 w 5667450"/>
              <a:gd name="connsiteY171" fmla="*/ 5508971 h 5989420"/>
              <a:gd name="connsiteX172" fmla="*/ 5535671 w 5667450"/>
              <a:gd name="connsiteY172" fmla="*/ 5519934 h 5989420"/>
              <a:gd name="connsiteX173" fmla="*/ 5422238 w 5667450"/>
              <a:gd name="connsiteY173" fmla="*/ 5450580 h 5989420"/>
              <a:gd name="connsiteX174" fmla="*/ 5312459 w 5667450"/>
              <a:gd name="connsiteY174" fmla="*/ 5341486 h 5989420"/>
              <a:gd name="connsiteX175" fmla="*/ 5092902 w 5667450"/>
              <a:gd name="connsiteY175" fmla="*/ 5077697 h 5989420"/>
              <a:gd name="connsiteX176" fmla="*/ 4308083 w 5667450"/>
              <a:gd name="connsiteY176" fmla="*/ 3999247 h 5989420"/>
              <a:gd name="connsiteX177" fmla="*/ 4280295 w 5667450"/>
              <a:gd name="connsiteY177" fmla="*/ 3966131 h 5989420"/>
              <a:gd name="connsiteX178" fmla="*/ 4194345 w 5667450"/>
              <a:gd name="connsiteY178" fmla="*/ 3945499 h 5989420"/>
              <a:gd name="connsiteX179" fmla="*/ 4159554 w 5667450"/>
              <a:gd name="connsiteY179" fmla="*/ 3975875 h 5989420"/>
              <a:gd name="connsiteX180" fmla="*/ 4158564 w 5667450"/>
              <a:gd name="connsiteY180" fmla="*/ 4018127 h 5989420"/>
              <a:gd name="connsiteX181" fmla="*/ 4178890 w 5667450"/>
              <a:gd name="connsiteY181" fmla="*/ 4063653 h 5989420"/>
              <a:gd name="connsiteX182" fmla="*/ 5133859 w 5667450"/>
              <a:gd name="connsiteY182" fmla="*/ 5545818 h 5989420"/>
              <a:gd name="connsiteX183" fmla="*/ 5173980 w 5667450"/>
              <a:gd name="connsiteY183" fmla="*/ 5628114 h 5989420"/>
              <a:gd name="connsiteX184" fmla="*/ 5157231 w 5667450"/>
              <a:gd name="connsiteY184" fmla="*/ 5723047 h 5989420"/>
              <a:gd name="connsiteX185" fmla="*/ 5111706 w 5667450"/>
              <a:gd name="connsiteY185" fmla="*/ 5766289 h 5989420"/>
              <a:gd name="connsiteX186" fmla="*/ 5052858 w 5667450"/>
              <a:gd name="connsiteY186" fmla="*/ 5770705 h 5989420"/>
              <a:gd name="connsiteX187" fmla="*/ 4933258 w 5667450"/>
              <a:gd name="connsiteY187" fmla="*/ 5694118 h 5989420"/>
              <a:gd name="connsiteX188" fmla="*/ 3913122 w 5667450"/>
              <a:gd name="connsiteY188" fmla="*/ 4222916 h 5989420"/>
              <a:gd name="connsiteX189" fmla="*/ 3855112 w 5667450"/>
              <a:gd name="connsiteY189" fmla="*/ 4193682 h 5989420"/>
              <a:gd name="connsiteX190" fmla="*/ 3805704 w 5667450"/>
              <a:gd name="connsiteY190" fmla="*/ 4222459 h 5989420"/>
              <a:gd name="connsiteX191" fmla="*/ 3782865 w 5667450"/>
              <a:gd name="connsiteY191" fmla="*/ 4297751 h 5989420"/>
              <a:gd name="connsiteX192" fmla="*/ 3810881 w 5667450"/>
              <a:gd name="connsiteY192" fmla="*/ 4366039 h 5989420"/>
              <a:gd name="connsiteX193" fmla="*/ 4484779 w 5667450"/>
              <a:gd name="connsiteY193" fmla="*/ 5617532 h 5989420"/>
              <a:gd name="connsiteX194" fmla="*/ 4542942 w 5667450"/>
              <a:gd name="connsiteY194" fmla="*/ 5735380 h 5989420"/>
              <a:gd name="connsiteX195" fmla="*/ 4507922 w 5667450"/>
              <a:gd name="connsiteY195" fmla="*/ 5873023 h 5989420"/>
              <a:gd name="connsiteX196" fmla="*/ 4436056 w 5667450"/>
              <a:gd name="connsiteY196" fmla="*/ 5900582 h 5989420"/>
              <a:gd name="connsiteX197" fmla="*/ 4348660 w 5667450"/>
              <a:gd name="connsiteY197" fmla="*/ 5868607 h 5989420"/>
              <a:gd name="connsiteX198" fmla="*/ 4299252 w 5667450"/>
              <a:gd name="connsiteY198" fmla="*/ 5800395 h 5989420"/>
              <a:gd name="connsiteX199" fmla="*/ 3818037 w 5667450"/>
              <a:gd name="connsiteY199" fmla="*/ 4902295 h 5989420"/>
              <a:gd name="connsiteX200" fmla="*/ 3527603 w 5667450"/>
              <a:gd name="connsiteY200" fmla="*/ 4363146 h 5989420"/>
              <a:gd name="connsiteX201" fmla="*/ 3481468 w 5667450"/>
              <a:gd name="connsiteY201" fmla="*/ 4300035 h 5989420"/>
              <a:gd name="connsiteX202" fmla="*/ 3407166 w 5667450"/>
              <a:gd name="connsiteY202" fmla="*/ 4267299 h 5989420"/>
              <a:gd name="connsiteX203" fmla="*/ 3360803 w 5667450"/>
              <a:gd name="connsiteY203" fmla="*/ 4271410 h 5989420"/>
              <a:gd name="connsiteX204" fmla="*/ 3324794 w 5667450"/>
              <a:gd name="connsiteY204" fmla="*/ 4305288 h 5989420"/>
              <a:gd name="connsiteX205" fmla="*/ 3321520 w 5667450"/>
              <a:gd name="connsiteY205" fmla="*/ 4359340 h 5989420"/>
              <a:gd name="connsiteX206" fmla="*/ 3339334 w 5667450"/>
              <a:gd name="connsiteY206" fmla="*/ 4412250 h 5989420"/>
              <a:gd name="connsiteX207" fmla="*/ 3919061 w 5667450"/>
              <a:gd name="connsiteY207" fmla="*/ 5782657 h 5989420"/>
              <a:gd name="connsiteX208" fmla="*/ 3866531 w 5667450"/>
              <a:gd name="connsiteY208" fmla="*/ 5975798 h 5989420"/>
              <a:gd name="connsiteX209" fmla="*/ 3823137 w 5667450"/>
              <a:gd name="connsiteY209" fmla="*/ 5989348 h 5989420"/>
              <a:gd name="connsiteX210" fmla="*/ 3776318 w 5667450"/>
              <a:gd name="connsiteY210" fmla="*/ 5987826 h 5989420"/>
              <a:gd name="connsiteX211" fmla="*/ 3730412 w 5667450"/>
              <a:gd name="connsiteY211" fmla="*/ 5980974 h 5989420"/>
              <a:gd name="connsiteX212" fmla="*/ 3683820 w 5667450"/>
              <a:gd name="connsiteY212" fmla="*/ 5942453 h 5989420"/>
              <a:gd name="connsiteX213" fmla="*/ 3642482 w 5667450"/>
              <a:gd name="connsiteY213" fmla="*/ 5863659 h 5989420"/>
              <a:gd name="connsiteX214" fmla="*/ 3151599 w 5667450"/>
              <a:gd name="connsiteY214" fmla="*/ 4811930 h 5989420"/>
              <a:gd name="connsiteX215" fmla="*/ 3088564 w 5667450"/>
              <a:gd name="connsiteY215" fmla="*/ 4673450 h 5989420"/>
              <a:gd name="connsiteX216" fmla="*/ 3065801 w 5667450"/>
              <a:gd name="connsiteY216" fmla="*/ 4425801 h 5989420"/>
              <a:gd name="connsiteX217" fmla="*/ 3115285 w 5667450"/>
              <a:gd name="connsiteY217" fmla="*/ 4232889 h 5989420"/>
              <a:gd name="connsiteX218" fmla="*/ 3130511 w 5667450"/>
              <a:gd name="connsiteY218" fmla="*/ 4185003 h 5989420"/>
              <a:gd name="connsiteX219" fmla="*/ 3127618 w 5667450"/>
              <a:gd name="connsiteY219" fmla="*/ 4135290 h 5989420"/>
              <a:gd name="connsiteX220" fmla="*/ 3095948 w 5667450"/>
              <a:gd name="connsiteY220" fmla="*/ 4100728 h 598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5667450" h="5989420">
                <a:moveTo>
                  <a:pt x="3095948" y="4100728"/>
                </a:moveTo>
                <a:cubicBezTo>
                  <a:pt x="3068542" y="4083167"/>
                  <a:pt x="3038953" y="4080426"/>
                  <a:pt x="3007181" y="4092506"/>
                </a:cubicBezTo>
                <a:cubicBezTo>
                  <a:pt x="2982972" y="4101742"/>
                  <a:pt x="2963280" y="4120141"/>
                  <a:pt x="2948105" y="4147699"/>
                </a:cubicBezTo>
                <a:cubicBezTo>
                  <a:pt x="2932168" y="4176679"/>
                  <a:pt x="2920013" y="4206954"/>
                  <a:pt x="2911639" y="4238522"/>
                </a:cubicBezTo>
                <a:cubicBezTo>
                  <a:pt x="2907985" y="4252428"/>
                  <a:pt x="2901970" y="4284276"/>
                  <a:pt x="2893596" y="4334064"/>
                </a:cubicBezTo>
                <a:cubicBezTo>
                  <a:pt x="2876087" y="4438616"/>
                  <a:pt x="2865581" y="4536214"/>
                  <a:pt x="2862078" y="4626859"/>
                </a:cubicBezTo>
                <a:cubicBezTo>
                  <a:pt x="2855481" y="4797135"/>
                  <a:pt x="2853578" y="4939878"/>
                  <a:pt x="2856369" y="5055087"/>
                </a:cubicBezTo>
                <a:cubicBezTo>
                  <a:pt x="2857130" y="5085843"/>
                  <a:pt x="2854161" y="5111296"/>
                  <a:pt x="2847462" y="5131445"/>
                </a:cubicBezTo>
                <a:cubicBezTo>
                  <a:pt x="2822643" y="5206205"/>
                  <a:pt x="2776077" y="5259419"/>
                  <a:pt x="2707764" y="5291089"/>
                </a:cubicBezTo>
                <a:cubicBezTo>
                  <a:pt x="2685940" y="5301138"/>
                  <a:pt x="2666324" y="5304868"/>
                  <a:pt x="2648916" y="5302280"/>
                </a:cubicBezTo>
                <a:cubicBezTo>
                  <a:pt x="2627803" y="5299183"/>
                  <a:pt x="2608948" y="5289566"/>
                  <a:pt x="2592352" y="5273427"/>
                </a:cubicBezTo>
                <a:cubicBezTo>
                  <a:pt x="2570832" y="5252465"/>
                  <a:pt x="2556698" y="5227267"/>
                  <a:pt x="2549947" y="5197830"/>
                </a:cubicBezTo>
                <a:cubicBezTo>
                  <a:pt x="2544009" y="5171946"/>
                  <a:pt x="2542969" y="5133856"/>
                  <a:pt x="2546826" y="5083560"/>
                </a:cubicBezTo>
                <a:cubicBezTo>
                  <a:pt x="2565047" y="4844716"/>
                  <a:pt x="2586769" y="4606177"/>
                  <a:pt x="2611993" y="4367942"/>
                </a:cubicBezTo>
                <a:cubicBezTo>
                  <a:pt x="2617373" y="4317291"/>
                  <a:pt x="2625874" y="4255144"/>
                  <a:pt x="2637496" y="4181501"/>
                </a:cubicBezTo>
                <a:cubicBezTo>
                  <a:pt x="2643739" y="4142117"/>
                  <a:pt x="2655514" y="4106843"/>
                  <a:pt x="2672821" y="4075681"/>
                </a:cubicBezTo>
                <a:cubicBezTo>
                  <a:pt x="2722559" y="3986203"/>
                  <a:pt x="2793105" y="3914743"/>
                  <a:pt x="2884461" y="3861300"/>
                </a:cubicBezTo>
                <a:cubicBezTo>
                  <a:pt x="2942928" y="3827093"/>
                  <a:pt x="3004618" y="3813288"/>
                  <a:pt x="3069531" y="3819886"/>
                </a:cubicBezTo>
                <a:cubicBezTo>
                  <a:pt x="3142717" y="3827296"/>
                  <a:pt x="3209178" y="3816003"/>
                  <a:pt x="3268915" y="3786008"/>
                </a:cubicBezTo>
                <a:cubicBezTo>
                  <a:pt x="3285613" y="3777583"/>
                  <a:pt x="3296753" y="3768778"/>
                  <a:pt x="3302336" y="3759591"/>
                </a:cubicBezTo>
                <a:cubicBezTo>
                  <a:pt x="3311065" y="3745330"/>
                  <a:pt x="3310710" y="3729418"/>
                  <a:pt x="3301270" y="3711858"/>
                </a:cubicBezTo>
                <a:cubicBezTo>
                  <a:pt x="3128862" y="3392013"/>
                  <a:pt x="2933462" y="3067193"/>
                  <a:pt x="2715072" y="2737400"/>
                </a:cubicBezTo>
                <a:cubicBezTo>
                  <a:pt x="2706242" y="2724154"/>
                  <a:pt x="2695710" y="2709816"/>
                  <a:pt x="2683478" y="2694387"/>
                </a:cubicBezTo>
                <a:cubicBezTo>
                  <a:pt x="2665563" y="2671853"/>
                  <a:pt x="2653788" y="2658530"/>
                  <a:pt x="2648155" y="2654419"/>
                </a:cubicBezTo>
                <a:cubicBezTo>
                  <a:pt x="2631812" y="2642441"/>
                  <a:pt x="2612551" y="2640285"/>
                  <a:pt x="2590372" y="2647948"/>
                </a:cubicBezTo>
                <a:cubicBezTo>
                  <a:pt x="2551445" y="2661499"/>
                  <a:pt x="2495820" y="2686317"/>
                  <a:pt x="2423496" y="2722403"/>
                </a:cubicBezTo>
                <a:cubicBezTo>
                  <a:pt x="2332242" y="2767878"/>
                  <a:pt x="2238223" y="2806069"/>
                  <a:pt x="2141437" y="2836978"/>
                </a:cubicBezTo>
                <a:cubicBezTo>
                  <a:pt x="2084695" y="2855097"/>
                  <a:pt x="2035388" y="2866846"/>
                  <a:pt x="1993517" y="2872226"/>
                </a:cubicBezTo>
                <a:cubicBezTo>
                  <a:pt x="1935811" y="2879636"/>
                  <a:pt x="1877648" y="2880346"/>
                  <a:pt x="1819028" y="2874357"/>
                </a:cubicBezTo>
                <a:cubicBezTo>
                  <a:pt x="1771523" y="2869536"/>
                  <a:pt x="1724450" y="2861974"/>
                  <a:pt x="1677808" y="2851671"/>
                </a:cubicBezTo>
                <a:cubicBezTo>
                  <a:pt x="1580007" y="2830050"/>
                  <a:pt x="1481800" y="2810459"/>
                  <a:pt x="1383186" y="2792899"/>
                </a:cubicBezTo>
                <a:cubicBezTo>
                  <a:pt x="1369331" y="2790462"/>
                  <a:pt x="1359257" y="2790590"/>
                  <a:pt x="1352963" y="2793280"/>
                </a:cubicBezTo>
                <a:cubicBezTo>
                  <a:pt x="1341290" y="2798253"/>
                  <a:pt x="1336621" y="2809317"/>
                  <a:pt x="1338955" y="2826472"/>
                </a:cubicBezTo>
                <a:cubicBezTo>
                  <a:pt x="1346061" y="2878849"/>
                  <a:pt x="1349842" y="2931480"/>
                  <a:pt x="1350299" y="2984364"/>
                </a:cubicBezTo>
                <a:cubicBezTo>
                  <a:pt x="1350654" y="3022937"/>
                  <a:pt x="1351720" y="3061458"/>
                  <a:pt x="1353496" y="3099929"/>
                </a:cubicBezTo>
                <a:cubicBezTo>
                  <a:pt x="1354156" y="3114698"/>
                  <a:pt x="1356998" y="3153093"/>
                  <a:pt x="1362022" y="3215113"/>
                </a:cubicBezTo>
                <a:cubicBezTo>
                  <a:pt x="1366641" y="3271906"/>
                  <a:pt x="1369103" y="3328850"/>
                  <a:pt x="1369407" y="3385948"/>
                </a:cubicBezTo>
                <a:cubicBezTo>
                  <a:pt x="1369712" y="3438680"/>
                  <a:pt x="1371945" y="3491311"/>
                  <a:pt x="1376106" y="3543840"/>
                </a:cubicBezTo>
                <a:cubicBezTo>
                  <a:pt x="1377325" y="3558863"/>
                  <a:pt x="1380116" y="3569826"/>
                  <a:pt x="1384481" y="3576728"/>
                </a:cubicBezTo>
                <a:cubicBezTo>
                  <a:pt x="1390977" y="3586930"/>
                  <a:pt x="1400570" y="3594238"/>
                  <a:pt x="1413258" y="3598653"/>
                </a:cubicBezTo>
                <a:cubicBezTo>
                  <a:pt x="1428585" y="3603983"/>
                  <a:pt x="1444014" y="3609083"/>
                  <a:pt x="1459544" y="3613956"/>
                </a:cubicBezTo>
                <a:cubicBezTo>
                  <a:pt x="1542932" y="3640195"/>
                  <a:pt x="1620761" y="3674098"/>
                  <a:pt x="1693034" y="3715664"/>
                </a:cubicBezTo>
                <a:cubicBezTo>
                  <a:pt x="1722318" y="3732565"/>
                  <a:pt x="1750791" y="3752105"/>
                  <a:pt x="1778451" y="3774284"/>
                </a:cubicBezTo>
                <a:cubicBezTo>
                  <a:pt x="1808548" y="3798392"/>
                  <a:pt x="1833010" y="3822550"/>
                  <a:pt x="1851840" y="3846760"/>
                </a:cubicBezTo>
                <a:cubicBezTo>
                  <a:pt x="1882444" y="3885992"/>
                  <a:pt x="1904521" y="3929056"/>
                  <a:pt x="1918072" y="3975951"/>
                </a:cubicBezTo>
                <a:cubicBezTo>
                  <a:pt x="1928071" y="4010616"/>
                  <a:pt x="1937105" y="4053223"/>
                  <a:pt x="1945175" y="4103773"/>
                </a:cubicBezTo>
                <a:cubicBezTo>
                  <a:pt x="1986944" y="4366216"/>
                  <a:pt x="2033891" y="4688879"/>
                  <a:pt x="2086014" y="5071760"/>
                </a:cubicBezTo>
                <a:cubicBezTo>
                  <a:pt x="2088552" y="5090132"/>
                  <a:pt x="2085431" y="5105129"/>
                  <a:pt x="2076650" y="5116752"/>
                </a:cubicBezTo>
                <a:cubicBezTo>
                  <a:pt x="2053913" y="5146747"/>
                  <a:pt x="2026811" y="5170829"/>
                  <a:pt x="1995344" y="5188999"/>
                </a:cubicBezTo>
                <a:cubicBezTo>
                  <a:pt x="1959614" y="5209605"/>
                  <a:pt x="1925635" y="5217624"/>
                  <a:pt x="1893407" y="5213056"/>
                </a:cubicBezTo>
                <a:cubicBezTo>
                  <a:pt x="1852500" y="5207321"/>
                  <a:pt x="1821134" y="5182934"/>
                  <a:pt x="1799310" y="5139896"/>
                </a:cubicBezTo>
                <a:cubicBezTo>
                  <a:pt x="1772513" y="5087112"/>
                  <a:pt x="1753582" y="5031589"/>
                  <a:pt x="1742518" y="4973324"/>
                </a:cubicBezTo>
                <a:cubicBezTo>
                  <a:pt x="1731707" y="4916328"/>
                  <a:pt x="1722648" y="4859028"/>
                  <a:pt x="1715340" y="4801424"/>
                </a:cubicBezTo>
                <a:cubicBezTo>
                  <a:pt x="1701027" y="4688752"/>
                  <a:pt x="1687299" y="4576004"/>
                  <a:pt x="1674153" y="4463180"/>
                </a:cubicBezTo>
                <a:cubicBezTo>
                  <a:pt x="1665729" y="4390908"/>
                  <a:pt x="1651873" y="4309069"/>
                  <a:pt x="1632587" y="4217663"/>
                </a:cubicBezTo>
                <a:cubicBezTo>
                  <a:pt x="1625431" y="4183658"/>
                  <a:pt x="1614747" y="4152622"/>
                  <a:pt x="1600536" y="4124556"/>
                </a:cubicBezTo>
                <a:cubicBezTo>
                  <a:pt x="1588051" y="4099789"/>
                  <a:pt x="1574754" y="4083142"/>
                  <a:pt x="1560644" y="4074615"/>
                </a:cubicBezTo>
                <a:cubicBezTo>
                  <a:pt x="1538618" y="4061369"/>
                  <a:pt x="1514383" y="4064008"/>
                  <a:pt x="1487941" y="4082533"/>
                </a:cubicBezTo>
                <a:cubicBezTo>
                  <a:pt x="1472715" y="4093191"/>
                  <a:pt x="1460509" y="4106615"/>
                  <a:pt x="1451322" y="4122805"/>
                </a:cubicBezTo>
                <a:cubicBezTo>
                  <a:pt x="1444065" y="4135595"/>
                  <a:pt x="1438761" y="4152496"/>
                  <a:pt x="1435411" y="4173507"/>
                </a:cubicBezTo>
                <a:cubicBezTo>
                  <a:pt x="1429524" y="4210405"/>
                  <a:pt x="1427367" y="4251768"/>
                  <a:pt x="1428940" y="4297599"/>
                </a:cubicBezTo>
                <a:cubicBezTo>
                  <a:pt x="1431529" y="4371394"/>
                  <a:pt x="1434041" y="4420878"/>
                  <a:pt x="1436477" y="4446051"/>
                </a:cubicBezTo>
                <a:cubicBezTo>
                  <a:pt x="1457489" y="4662513"/>
                  <a:pt x="1466396" y="4879482"/>
                  <a:pt x="1463199" y="5096958"/>
                </a:cubicBezTo>
                <a:cubicBezTo>
                  <a:pt x="1462488" y="5144819"/>
                  <a:pt x="1468756" y="5223486"/>
                  <a:pt x="1482003" y="5332960"/>
                </a:cubicBezTo>
                <a:cubicBezTo>
                  <a:pt x="1491595" y="5412642"/>
                  <a:pt x="1496721" y="5492578"/>
                  <a:pt x="1497381" y="5572768"/>
                </a:cubicBezTo>
                <a:cubicBezTo>
                  <a:pt x="1497736" y="5613269"/>
                  <a:pt x="1483018" y="5646740"/>
                  <a:pt x="1453226" y="5673183"/>
                </a:cubicBezTo>
                <a:cubicBezTo>
                  <a:pt x="1438203" y="5686480"/>
                  <a:pt x="1415364" y="5702011"/>
                  <a:pt x="1384709" y="5719774"/>
                </a:cubicBezTo>
                <a:cubicBezTo>
                  <a:pt x="1352278" y="5738502"/>
                  <a:pt x="1326927" y="5748500"/>
                  <a:pt x="1308656" y="5749769"/>
                </a:cubicBezTo>
                <a:cubicBezTo>
                  <a:pt x="1273433" y="5752205"/>
                  <a:pt x="1246433" y="5734289"/>
                  <a:pt x="1227654" y="5696022"/>
                </a:cubicBezTo>
                <a:cubicBezTo>
                  <a:pt x="1200856" y="5641259"/>
                  <a:pt x="1186214" y="5580812"/>
                  <a:pt x="1183727" y="5514681"/>
                </a:cubicBezTo>
                <a:cubicBezTo>
                  <a:pt x="1182256" y="5476058"/>
                  <a:pt x="1181519" y="5456417"/>
                  <a:pt x="1181519" y="5455757"/>
                </a:cubicBezTo>
                <a:cubicBezTo>
                  <a:pt x="1160711" y="5131597"/>
                  <a:pt x="1157056" y="4807260"/>
                  <a:pt x="1170557" y="4482746"/>
                </a:cubicBezTo>
                <a:cubicBezTo>
                  <a:pt x="1172688" y="4432500"/>
                  <a:pt x="1173500" y="4383930"/>
                  <a:pt x="1172993" y="4337034"/>
                </a:cubicBezTo>
                <a:cubicBezTo>
                  <a:pt x="1172435" y="4288362"/>
                  <a:pt x="1172105" y="4239689"/>
                  <a:pt x="1172003" y="4191017"/>
                </a:cubicBezTo>
                <a:cubicBezTo>
                  <a:pt x="1171953" y="4171782"/>
                  <a:pt x="1163223" y="4145619"/>
                  <a:pt x="1145815" y="4112528"/>
                </a:cubicBezTo>
                <a:cubicBezTo>
                  <a:pt x="1132670" y="4087456"/>
                  <a:pt x="1114475" y="4073499"/>
                  <a:pt x="1091230" y="4070656"/>
                </a:cubicBezTo>
                <a:cubicBezTo>
                  <a:pt x="1076562" y="4068880"/>
                  <a:pt x="1062884" y="4072687"/>
                  <a:pt x="1050196" y="4082076"/>
                </a:cubicBezTo>
                <a:cubicBezTo>
                  <a:pt x="1038827" y="4090450"/>
                  <a:pt x="1028829" y="4101539"/>
                  <a:pt x="1020201" y="4115344"/>
                </a:cubicBezTo>
                <a:cubicBezTo>
                  <a:pt x="979903" y="4180207"/>
                  <a:pt x="945848" y="4245221"/>
                  <a:pt x="918035" y="4310388"/>
                </a:cubicBezTo>
                <a:cubicBezTo>
                  <a:pt x="911133" y="4326629"/>
                  <a:pt x="892811" y="4373957"/>
                  <a:pt x="863070" y="4452370"/>
                </a:cubicBezTo>
                <a:cubicBezTo>
                  <a:pt x="801963" y="4613257"/>
                  <a:pt x="742531" y="4783077"/>
                  <a:pt x="684774" y="4961829"/>
                </a:cubicBezTo>
                <a:cubicBezTo>
                  <a:pt x="676299" y="4988118"/>
                  <a:pt x="650288" y="5066151"/>
                  <a:pt x="606742" y="5195927"/>
                </a:cubicBezTo>
                <a:cubicBezTo>
                  <a:pt x="604305" y="5203235"/>
                  <a:pt x="599154" y="5211559"/>
                  <a:pt x="591287" y="5220898"/>
                </a:cubicBezTo>
                <a:cubicBezTo>
                  <a:pt x="585146" y="5228206"/>
                  <a:pt x="577914" y="5234575"/>
                  <a:pt x="569590" y="5240006"/>
                </a:cubicBezTo>
                <a:cubicBezTo>
                  <a:pt x="530714" y="5265331"/>
                  <a:pt x="488919" y="5273350"/>
                  <a:pt x="444205" y="5264063"/>
                </a:cubicBezTo>
                <a:cubicBezTo>
                  <a:pt x="423143" y="5259698"/>
                  <a:pt x="407003" y="5250867"/>
                  <a:pt x="395787" y="5237569"/>
                </a:cubicBezTo>
                <a:cubicBezTo>
                  <a:pt x="383048" y="5222445"/>
                  <a:pt x="375968" y="5204123"/>
                  <a:pt x="374547" y="5182604"/>
                </a:cubicBezTo>
                <a:cubicBezTo>
                  <a:pt x="371400" y="5134896"/>
                  <a:pt x="376069" y="5088128"/>
                  <a:pt x="388554" y="5042298"/>
                </a:cubicBezTo>
                <a:cubicBezTo>
                  <a:pt x="391904" y="5030168"/>
                  <a:pt x="407942" y="4986494"/>
                  <a:pt x="436668" y="4911278"/>
                </a:cubicBezTo>
                <a:cubicBezTo>
                  <a:pt x="485341" y="4783838"/>
                  <a:pt x="542514" y="4647008"/>
                  <a:pt x="608188" y="4500788"/>
                </a:cubicBezTo>
                <a:cubicBezTo>
                  <a:pt x="692438" y="4313053"/>
                  <a:pt x="780545" y="4127119"/>
                  <a:pt x="872510" y="3942987"/>
                </a:cubicBezTo>
                <a:cubicBezTo>
                  <a:pt x="897074" y="3893808"/>
                  <a:pt x="892329" y="3847597"/>
                  <a:pt x="858274" y="3804356"/>
                </a:cubicBezTo>
                <a:cubicBezTo>
                  <a:pt x="831933" y="3771011"/>
                  <a:pt x="801227" y="3767153"/>
                  <a:pt x="766157" y="3792784"/>
                </a:cubicBezTo>
                <a:cubicBezTo>
                  <a:pt x="733929" y="3816282"/>
                  <a:pt x="678786" y="3866451"/>
                  <a:pt x="600727" y="3943292"/>
                </a:cubicBezTo>
                <a:cubicBezTo>
                  <a:pt x="482676" y="4059516"/>
                  <a:pt x="368786" y="4179725"/>
                  <a:pt x="259058" y="4303917"/>
                </a:cubicBezTo>
                <a:cubicBezTo>
                  <a:pt x="237031" y="4328837"/>
                  <a:pt x="214015" y="4352767"/>
                  <a:pt x="190009" y="4375708"/>
                </a:cubicBezTo>
                <a:cubicBezTo>
                  <a:pt x="177371" y="4387736"/>
                  <a:pt x="163135" y="4396263"/>
                  <a:pt x="147300" y="4401287"/>
                </a:cubicBezTo>
                <a:cubicBezTo>
                  <a:pt x="132683" y="4405906"/>
                  <a:pt x="116620" y="4406236"/>
                  <a:pt x="99110" y="4402277"/>
                </a:cubicBezTo>
                <a:cubicBezTo>
                  <a:pt x="75865" y="4397100"/>
                  <a:pt x="55386" y="4387584"/>
                  <a:pt x="37674" y="4373728"/>
                </a:cubicBezTo>
                <a:cubicBezTo>
                  <a:pt x="7526" y="4350128"/>
                  <a:pt x="-4528" y="4320311"/>
                  <a:pt x="1512" y="4284276"/>
                </a:cubicBezTo>
                <a:cubicBezTo>
                  <a:pt x="6131" y="4256666"/>
                  <a:pt x="18159" y="4227458"/>
                  <a:pt x="37597" y="4196651"/>
                </a:cubicBezTo>
                <a:cubicBezTo>
                  <a:pt x="58152" y="4164118"/>
                  <a:pt x="80458" y="4132905"/>
                  <a:pt x="104515" y="4103011"/>
                </a:cubicBezTo>
                <a:cubicBezTo>
                  <a:pt x="112534" y="4093064"/>
                  <a:pt x="137378" y="4063830"/>
                  <a:pt x="179046" y="4015310"/>
                </a:cubicBezTo>
                <a:cubicBezTo>
                  <a:pt x="283546" y="3893706"/>
                  <a:pt x="395025" y="3778903"/>
                  <a:pt x="513483" y="3670900"/>
                </a:cubicBezTo>
                <a:cubicBezTo>
                  <a:pt x="566672" y="3622431"/>
                  <a:pt x="601692" y="3593426"/>
                  <a:pt x="618542" y="3583884"/>
                </a:cubicBezTo>
                <a:cubicBezTo>
                  <a:pt x="659144" y="3560944"/>
                  <a:pt x="705177" y="3550946"/>
                  <a:pt x="756641" y="3553889"/>
                </a:cubicBezTo>
                <a:cubicBezTo>
                  <a:pt x="787701" y="3555666"/>
                  <a:pt x="819270" y="3554448"/>
                  <a:pt x="851346" y="3550235"/>
                </a:cubicBezTo>
                <a:cubicBezTo>
                  <a:pt x="893420" y="3544652"/>
                  <a:pt x="924049" y="3537521"/>
                  <a:pt x="943234" y="3528843"/>
                </a:cubicBezTo>
                <a:cubicBezTo>
                  <a:pt x="986374" y="3509303"/>
                  <a:pt x="1011243" y="3472456"/>
                  <a:pt x="1017841" y="3418303"/>
                </a:cubicBezTo>
                <a:cubicBezTo>
                  <a:pt x="1029057" y="3326694"/>
                  <a:pt x="1036214" y="3231481"/>
                  <a:pt x="1039310" y="3132665"/>
                </a:cubicBezTo>
                <a:cubicBezTo>
                  <a:pt x="1041746" y="3054962"/>
                  <a:pt x="1042989" y="3015730"/>
                  <a:pt x="1043040" y="3014969"/>
                </a:cubicBezTo>
                <a:cubicBezTo>
                  <a:pt x="1052378" y="2779576"/>
                  <a:pt x="1061438" y="2544158"/>
                  <a:pt x="1070218" y="2308715"/>
                </a:cubicBezTo>
                <a:cubicBezTo>
                  <a:pt x="1071233" y="2280852"/>
                  <a:pt x="1072781" y="2230099"/>
                  <a:pt x="1074862" y="2156456"/>
                </a:cubicBezTo>
                <a:cubicBezTo>
                  <a:pt x="1077907" y="2048910"/>
                  <a:pt x="1082373" y="1958824"/>
                  <a:pt x="1088261" y="1886196"/>
                </a:cubicBezTo>
                <a:cubicBezTo>
                  <a:pt x="1095823" y="1792760"/>
                  <a:pt x="1105974" y="1718534"/>
                  <a:pt x="1118713" y="1663517"/>
                </a:cubicBezTo>
                <a:cubicBezTo>
                  <a:pt x="1121910" y="1649713"/>
                  <a:pt x="1132695" y="1640831"/>
                  <a:pt x="1151068" y="1636872"/>
                </a:cubicBezTo>
                <a:cubicBezTo>
                  <a:pt x="1164213" y="1634030"/>
                  <a:pt x="1183245" y="1635908"/>
                  <a:pt x="1208165" y="1642506"/>
                </a:cubicBezTo>
                <a:cubicBezTo>
                  <a:pt x="1273535" y="1659914"/>
                  <a:pt x="1339514" y="1674505"/>
                  <a:pt x="1406102" y="1686280"/>
                </a:cubicBezTo>
                <a:cubicBezTo>
                  <a:pt x="1433204" y="1691102"/>
                  <a:pt x="1460458" y="1694096"/>
                  <a:pt x="1487865" y="1695263"/>
                </a:cubicBezTo>
                <a:cubicBezTo>
                  <a:pt x="1520600" y="1696684"/>
                  <a:pt x="1538415" y="1697395"/>
                  <a:pt x="1541308" y="1697395"/>
                </a:cubicBezTo>
                <a:cubicBezTo>
                  <a:pt x="1562015" y="1697446"/>
                  <a:pt x="1579753" y="1694401"/>
                  <a:pt x="1594522" y="1688259"/>
                </a:cubicBezTo>
                <a:cubicBezTo>
                  <a:pt x="1608276" y="1682575"/>
                  <a:pt x="1615204" y="1669887"/>
                  <a:pt x="1615306" y="1650195"/>
                </a:cubicBezTo>
                <a:cubicBezTo>
                  <a:pt x="1615407" y="1633599"/>
                  <a:pt x="1614011" y="1617129"/>
                  <a:pt x="1611118" y="1600787"/>
                </a:cubicBezTo>
                <a:cubicBezTo>
                  <a:pt x="1573764" y="1388994"/>
                  <a:pt x="1531411" y="1178217"/>
                  <a:pt x="1484058" y="968455"/>
                </a:cubicBezTo>
                <a:cubicBezTo>
                  <a:pt x="1442948" y="786607"/>
                  <a:pt x="1402625" y="604607"/>
                  <a:pt x="1363088" y="422454"/>
                </a:cubicBezTo>
                <a:cubicBezTo>
                  <a:pt x="1327714" y="259385"/>
                  <a:pt x="1305890" y="147779"/>
                  <a:pt x="1297617" y="87636"/>
                </a:cubicBezTo>
                <a:cubicBezTo>
                  <a:pt x="1293811" y="59824"/>
                  <a:pt x="1302083" y="42162"/>
                  <a:pt x="1322435" y="34650"/>
                </a:cubicBezTo>
                <a:cubicBezTo>
                  <a:pt x="1323704" y="34194"/>
                  <a:pt x="1340224" y="31504"/>
                  <a:pt x="1371995" y="26581"/>
                </a:cubicBezTo>
                <a:cubicBezTo>
                  <a:pt x="1388439" y="24043"/>
                  <a:pt x="1404909" y="21632"/>
                  <a:pt x="1421404" y="19348"/>
                </a:cubicBezTo>
                <a:cubicBezTo>
                  <a:pt x="1421911" y="19247"/>
                  <a:pt x="1431986" y="17597"/>
                  <a:pt x="1451627" y="14400"/>
                </a:cubicBezTo>
                <a:cubicBezTo>
                  <a:pt x="1546687" y="-978"/>
                  <a:pt x="1625634" y="27596"/>
                  <a:pt x="1688466" y="100122"/>
                </a:cubicBezTo>
                <a:cubicBezTo>
                  <a:pt x="1704250" y="118342"/>
                  <a:pt x="1721303" y="132426"/>
                  <a:pt x="1739625" y="142374"/>
                </a:cubicBezTo>
                <a:cubicBezTo>
                  <a:pt x="1756729" y="151611"/>
                  <a:pt x="1775583" y="154123"/>
                  <a:pt x="1796189" y="149910"/>
                </a:cubicBezTo>
                <a:cubicBezTo>
                  <a:pt x="1818977" y="145241"/>
                  <a:pt x="1840903" y="137958"/>
                  <a:pt x="1861965" y="128061"/>
                </a:cubicBezTo>
                <a:cubicBezTo>
                  <a:pt x="2037114" y="45841"/>
                  <a:pt x="2220764" y="3183"/>
                  <a:pt x="2412914" y="88"/>
                </a:cubicBezTo>
                <a:cubicBezTo>
                  <a:pt x="2483106" y="-1029"/>
                  <a:pt x="2553221" y="8538"/>
                  <a:pt x="2623260" y="28788"/>
                </a:cubicBezTo>
                <a:cubicBezTo>
                  <a:pt x="2733648" y="60763"/>
                  <a:pt x="2824826" y="120195"/>
                  <a:pt x="2896794" y="207084"/>
                </a:cubicBezTo>
                <a:cubicBezTo>
                  <a:pt x="2921206" y="236571"/>
                  <a:pt x="2944552" y="268546"/>
                  <a:pt x="2966833" y="303007"/>
                </a:cubicBezTo>
                <a:cubicBezTo>
                  <a:pt x="2980435" y="324120"/>
                  <a:pt x="3001015" y="357871"/>
                  <a:pt x="3028574" y="404259"/>
                </a:cubicBezTo>
                <a:cubicBezTo>
                  <a:pt x="3084402" y="498355"/>
                  <a:pt x="3128354" y="587097"/>
                  <a:pt x="3160430" y="670484"/>
                </a:cubicBezTo>
                <a:cubicBezTo>
                  <a:pt x="3188293" y="743010"/>
                  <a:pt x="3207630" y="820738"/>
                  <a:pt x="3218441" y="903669"/>
                </a:cubicBezTo>
                <a:cubicBezTo>
                  <a:pt x="3221029" y="923259"/>
                  <a:pt x="3232931" y="933638"/>
                  <a:pt x="3254145" y="934806"/>
                </a:cubicBezTo>
                <a:cubicBezTo>
                  <a:pt x="3278304" y="936125"/>
                  <a:pt x="3307487" y="941759"/>
                  <a:pt x="3341694" y="951706"/>
                </a:cubicBezTo>
                <a:cubicBezTo>
                  <a:pt x="3362249" y="957695"/>
                  <a:pt x="3379658" y="966704"/>
                  <a:pt x="3393919" y="978732"/>
                </a:cubicBezTo>
                <a:cubicBezTo>
                  <a:pt x="3407775" y="990406"/>
                  <a:pt x="3417875" y="1006317"/>
                  <a:pt x="3424219" y="1026466"/>
                </a:cubicBezTo>
                <a:cubicBezTo>
                  <a:pt x="3431781" y="1050675"/>
                  <a:pt x="3434268" y="1075899"/>
                  <a:pt x="3431680" y="1102138"/>
                </a:cubicBezTo>
                <a:cubicBezTo>
                  <a:pt x="3424828" y="1171264"/>
                  <a:pt x="3388590" y="1216637"/>
                  <a:pt x="3322966" y="1238258"/>
                </a:cubicBezTo>
                <a:cubicBezTo>
                  <a:pt x="3284699" y="1250845"/>
                  <a:pt x="3256835" y="1262696"/>
                  <a:pt x="3239376" y="1273810"/>
                </a:cubicBezTo>
                <a:cubicBezTo>
                  <a:pt x="3213594" y="1290305"/>
                  <a:pt x="3197911" y="1313677"/>
                  <a:pt x="3192328" y="1343926"/>
                </a:cubicBezTo>
                <a:cubicBezTo>
                  <a:pt x="3190704" y="1352757"/>
                  <a:pt x="3189156" y="1361613"/>
                  <a:pt x="3187685" y="1370495"/>
                </a:cubicBezTo>
                <a:cubicBezTo>
                  <a:pt x="3186314" y="1379021"/>
                  <a:pt x="3185476" y="1387928"/>
                  <a:pt x="3185172" y="1397216"/>
                </a:cubicBezTo>
                <a:cubicBezTo>
                  <a:pt x="3182178" y="1498671"/>
                  <a:pt x="3181670" y="1600102"/>
                  <a:pt x="3183649" y="1701506"/>
                </a:cubicBezTo>
                <a:cubicBezTo>
                  <a:pt x="3185020" y="1771444"/>
                  <a:pt x="3183649" y="1822121"/>
                  <a:pt x="3179539" y="1853537"/>
                </a:cubicBezTo>
                <a:cubicBezTo>
                  <a:pt x="3167256" y="1946262"/>
                  <a:pt x="3137718" y="2035334"/>
                  <a:pt x="3090924" y="2120751"/>
                </a:cubicBezTo>
                <a:cubicBezTo>
                  <a:pt x="3035096" y="2222663"/>
                  <a:pt x="2974268" y="2315897"/>
                  <a:pt x="2908442" y="2400451"/>
                </a:cubicBezTo>
                <a:cubicBezTo>
                  <a:pt x="2896616" y="2415677"/>
                  <a:pt x="2890373" y="2428492"/>
                  <a:pt x="2889714" y="2438897"/>
                </a:cubicBezTo>
                <a:cubicBezTo>
                  <a:pt x="2888800" y="2453006"/>
                  <a:pt x="2893393" y="2466100"/>
                  <a:pt x="2903493" y="2478179"/>
                </a:cubicBezTo>
                <a:cubicBezTo>
                  <a:pt x="2908162" y="2483762"/>
                  <a:pt x="2910547" y="2486630"/>
                  <a:pt x="2910649" y="2486782"/>
                </a:cubicBezTo>
                <a:cubicBezTo>
                  <a:pt x="3191516" y="2849463"/>
                  <a:pt x="3471165" y="3213057"/>
                  <a:pt x="3749596" y="3577565"/>
                </a:cubicBezTo>
                <a:cubicBezTo>
                  <a:pt x="3761422" y="3593045"/>
                  <a:pt x="3777079" y="3601496"/>
                  <a:pt x="3796568" y="3602917"/>
                </a:cubicBezTo>
                <a:cubicBezTo>
                  <a:pt x="3805450" y="3603577"/>
                  <a:pt x="3818494" y="3600607"/>
                  <a:pt x="3835699" y="3594010"/>
                </a:cubicBezTo>
                <a:cubicBezTo>
                  <a:pt x="3856152" y="3586143"/>
                  <a:pt x="3868612" y="3581499"/>
                  <a:pt x="3873078" y="3580078"/>
                </a:cubicBezTo>
                <a:cubicBezTo>
                  <a:pt x="3898150" y="3571907"/>
                  <a:pt x="3923298" y="3563989"/>
                  <a:pt x="3948523" y="3556325"/>
                </a:cubicBezTo>
                <a:cubicBezTo>
                  <a:pt x="4022876" y="3533690"/>
                  <a:pt x="4101644" y="3520671"/>
                  <a:pt x="4184829" y="3517271"/>
                </a:cubicBezTo>
                <a:cubicBezTo>
                  <a:pt x="4241419" y="3514937"/>
                  <a:pt x="4289380" y="3528690"/>
                  <a:pt x="4328714" y="3558533"/>
                </a:cubicBezTo>
                <a:cubicBezTo>
                  <a:pt x="4342315" y="3568887"/>
                  <a:pt x="4373351" y="3604693"/>
                  <a:pt x="4421820" y="3665952"/>
                </a:cubicBezTo>
                <a:cubicBezTo>
                  <a:pt x="4555453" y="3834807"/>
                  <a:pt x="4687817" y="4004677"/>
                  <a:pt x="4818911" y="4175563"/>
                </a:cubicBezTo>
                <a:cubicBezTo>
                  <a:pt x="5101098" y="4543319"/>
                  <a:pt x="5382676" y="4913207"/>
                  <a:pt x="5663645" y="5285227"/>
                </a:cubicBezTo>
                <a:cubicBezTo>
                  <a:pt x="5666116" y="5288487"/>
                  <a:pt x="5667452" y="5292444"/>
                  <a:pt x="5667451" y="5296494"/>
                </a:cubicBezTo>
                <a:lnTo>
                  <a:pt x="5667451" y="5461771"/>
                </a:lnTo>
                <a:cubicBezTo>
                  <a:pt x="5667450" y="5468061"/>
                  <a:pt x="5665211" y="5474157"/>
                  <a:pt x="5661132" y="5478976"/>
                </a:cubicBezTo>
                <a:cubicBezTo>
                  <a:pt x="5651540" y="5490345"/>
                  <a:pt x="5641288" y="5500344"/>
                  <a:pt x="5630376" y="5508971"/>
                </a:cubicBezTo>
                <a:cubicBezTo>
                  <a:pt x="5601650" y="5531709"/>
                  <a:pt x="5570082" y="5535363"/>
                  <a:pt x="5535671" y="5519934"/>
                </a:cubicBezTo>
                <a:cubicBezTo>
                  <a:pt x="5488115" y="5498668"/>
                  <a:pt x="5450304" y="5475550"/>
                  <a:pt x="5422238" y="5450580"/>
                </a:cubicBezTo>
                <a:cubicBezTo>
                  <a:pt x="5383666" y="5416271"/>
                  <a:pt x="5347073" y="5379907"/>
                  <a:pt x="5312459" y="5341486"/>
                </a:cubicBezTo>
                <a:cubicBezTo>
                  <a:pt x="5235923" y="5256374"/>
                  <a:pt x="5162738" y="5168444"/>
                  <a:pt x="5092902" y="5077697"/>
                </a:cubicBezTo>
                <a:cubicBezTo>
                  <a:pt x="4814268" y="4715778"/>
                  <a:pt x="4552661" y="4356295"/>
                  <a:pt x="4308083" y="3999247"/>
                </a:cubicBezTo>
                <a:cubicBezTo>
                  <a:pt x="4298236" y="3984884"/>
                  <a:pt x="4288974" y="3973845"/>
                  <a:pt x="4280295" y="3966131"/>
                </a:cubicBezTo>
                <a:cubicBezTo>
                  <a:pt x="4254158" y="3942936"/>
                  <a:pt x="4225507" y="3936060"/>
                  <a:pt x="4194345" y="3945499"/>
                </a:cubicBezTo>
                <a:cubicBezTo>
                  <a:pt x="4177495" y="3950626"/>
                  <a:pt x="4165898" y="3960751"/>
                  <a:pt x="4159554" y="3975875"/>
                </a:cubicBezTo>
                <a:cubicBezTo>
                  <a:pt x="4154529" y="3987802"/>
                  <a:pt x="4154199" y="4001886"/>
                  <a:pt x="4158564" y="4018127"/>
                </a:cubicBezTo>
                <a:cubicBezTo>
                  <a:pt x="4162878" y="4034216"/>
                  <a:pt x="4169653" y="4049391"/>
                  <a:pt x="4178890" y="4063653"/>
                </a:cubicBezTo>
                <a:cubicBezTo>
                  <a:pt x="4497772" y="4557327"/>
                  <a:pt x="4816095" y="5051382"/>
                  <a:pt x="5133859" y="5545818"/>
                </a:cubicBezTo>
                <a:cubicBezTo>
                  <a:pt x="5157155" y="5582056"/>
                  <a:pt x="5170528" y="5609487"/>
                  <a:pt x="5173980" y="5628114"/>
                </a:cubicBezTo>
                <a:cubicBezTo>
                  <a:pt x="5179867" y="5659936"/>
                  <a:pt x="5174284" y="5691581"/>
                  <a:pt x="5157231" y="5723047"/>
                </a:cubicBezTo>
                <a:cubicBezTo>
                  <a:pt x="5146218" y="5743450"/>
                  <a:pt x="5131042" y="5757864"/>
                  <a:pt x="5111706" y="5766289"/>
                </a:cubicBezTo>
                <a:cubicBezTo>
                  <a:pt x="5095464" y="5773344"/>
                  <a:pt x="5075848" y="5774815"/>
                  <a:pt x="5052858" y="5770705"/>
                </a:cubicBezTo>
                <a:cubicBezTo>
                  <a:pt x="5002308" y="5761721"/>
                  <a:pt x="4962441" y="5736193"/>
                  <a:pt x="4933258" y="5694118"/>
                </a:cubicBezTo>
                <a:cubicBezTo>
                  <a:pt x="4389389" y="4908868"/>
                  <a:pt x="4049343" y="4418467"/>
                  <a:pt x="3913122" y="4222916"/>
                </a:cubicBezTo>
                <a:cubicBezTo>
                  <a:pt x="3897339" y="4200229"/>
                  <a:pt x="3878001" y="4190484"/>
                  <a:pt x="3855112" y="4193682"/>
                </a:cubicBezTo>
                <a:cubicBezTo>
                  <a:pt x="3836993" y="4196220"/>
                  <a:pt x="3820524" y="4205812"/>
                  <a:pt x="3805704" y="4222459"/>
                </a:cubicBezTo>
                <a:cubicBezTo>
                  <a:pt x="3786367" y="4244130"/>
                  <a:pt x="3778754" y="4269228"/>
                  <a:pt x="3782865" y="4297751"/>
                </a:cubicBezTo>
                <a:cubicBezTo>
                  <a:pt x="3784946" y="4312520"/>
                  <a:pt x="3794284" y="4335283"/>
                  <a:pt x="3810881" y="4366039"/>
                </a:cubicBezTo>
                <a:cubicBezTo>
                  <a:pt x="4035615" y="4783178"/>
                  <a:pt x="4260248" y="5200342"/>
                  <a:pt x="4484779" y="5617532"/>
                </a:cubicBezTo>
                <a:cubicBezTo>
                  <a:pt x="4520357" y="5683663"/>
                  <a:pt x="4539745" y="5722946"/>
                  <a:pt x="4542942" y="5735380"/>
                </a:cubicBezTo>
                <a:cubicBezTo>
                  <a:pt x="4555326" y="5783596"/>
                  <a:pt x="4543653" y="5829476"/>
                  <a:pt x="4507922" y="5873023"/>
                </a:cubicBezTo>
                <a:cubicBezTo>
                  <a:pt x="4491326" y="5893222"/>
                  <a:pt x="4467371" y="5902409"/>
                  <a:pt x="4436056" y="5900582"/>
                </a:cubicBezTo>
                <a:cubicBezTo>
                  <a:pt x="4401950" y="5898602"/>
                  <a:pt x="4372818" y="5887944"/>
                  <a:pt x="4348660" y="5868607"/>
                </a:cubicBezTo>
                <a:cubicBezTo>
                  <a:pt x="4333891" y="5856782"/>
                  <a:pt x="4317421" y="5834044"/>
                  <a:pt x="4299252" y="5800395"/>
                </a:cubicBezTo>
                <a:cubicBezTo>
                  <a:pt x="4137958" y="5501511"/>
                  <a:pt x="3977553" y="5202144"/>
                  <a:pt x="3818037" y="4902295"/>
                </a:cubicBezTo>
                <a:cubicBezTo>
                  <a:pt x="3722164" y="4722071"/>
                  <a:pt x="3625353" y="4542355"/>
                  <a:pt x="3527603" y="4363146"/>
                </a:cubicBezTo>
                <a:cubicBezTo>
                  <a:pt x="3511006" y="4332745"/>
                  <a:pt x="3495628" y="4311708"/>
                  <a:pt x="3481468" y="4300035"/>
                </a:cubicBezTo>
                <a:cubicBezTo>
                  <a:pt x="3460203" y="4282576"/>
                  <a:pt x="3435435" y="4271664"/>
                  <a:pt x="3407166" y="4267299"/>
                </a:cubicBezTo>
                <a:cubicBezTo>
                  <a:pt x="3389402" y="4264609"/>
                  <a:pt x="3373948" y="4265980"/>
                  <a:pt x="3360803" y="4271410"/>
                </a:cubicBezTo>
                <a:cubicBezTo>
                  <a:pt x="3344308" y="4278211"/>
                  <a:pt x="3332305" y="4289503"/>
                  <a:pt x="3324794" y="4305288"/>
                </a:cubicBezTo>
                <a:cubicBezTo>
                  <a:pt x="3317638" y="4320260"/>
                  <a:pt x="3316546" y="4338277"/>
                  <a:pt x="3321520" y="4359340"/>
                </a:cubicBezTo>
                <a:cubicBezTo>
                  <a:pt x="3325326" y="4375581"/>
                  <a:pt x="3331265" y="4393217"/>
                  <a:pt x="3339334" y="4412250"/>
                </a:cubicBezTo>
                <a:cubicBezTo>
                  <a:pt x="3532805" y="4868925"/>
                  <a:pt x="3726047" y="5325728"/>
                  <a:pt x="3919061" y="5782657"/>
                </a:cubicBezTo>
                <a:cubicBezTo>
                  <a:pt x="3952862" y="5862542"/>
                  <a:pt x="3935352" y="5926923"/>
                  <a:pt x="3866531" y="5975798"/>
                </a:cubicBezTo>
                <a:cubicBezTo>
                  <a:pt x="3852777" y="5985542"/>
                  <a:pt x="3838313" y="5990059"/>
                  <a:pt x="3823137" y="5989348"/>
                </a:cubicBezTo>
                <a:cubicBezTo>
                  <a:pt x="3807556" y="5988587"/>
                  <a:pt x="3791950" y="5988080"/>
                  <a:pt x="3776318" y="5987826"/>
                </a:cubicBezTo>
                <a:cubicBezTo>
                  <a:pt x="3756169" y="5987521"/>
                  <a:pt x="3740867" y="5985238"/>
                  <a:pt x="3730412" y="5980974"/>
                </a:cubicBezTo>
                <a:cubicBezTo>
                  <a:pt x="3710770" y="5972955"/>
                  <a:pt x="3695240" y="5960115"/>
                  <a:pt x="3683820" y="5942453"/>
                </a:cubicBezTo>
                <a:cubicBezTo>
                  <a:pt x="3671234" y="5923065"/>
                  <a:pt x="3657454" y="5896801"/>
                  <a:pt x="3642482" y="5863659"/>
                </a:cubicBezTo>
                <a:cubicBezTo>
                  <a:pt x="3483118" y="5511128"/>
                  <a:pt x="3319490" y="5160552"/>
                  <a:pt x="3151599" y="4811930"/>
                </a:cubicBezTo>
                <a:cubicBezTo>
                  <a:pt x="3115971" y="4737932"/>
                  <a:pt x="3094959" y="4691772"/>
                  <a:pt x="3088564" y="4673450"/>
                </a:cubicBezTo>
                <a:cubicBezTo>
                  <a:pt x="3061208" y="4594427"/>
                  <a:pt x="3053620" y="4511878"/>
                  <a:pt x="3065801" y="4425801"/>
                </a:cubicBezTo>
                <a:cubicBezTo>
                  <a:pt x="3075140" y="4359669"/>
                  <a:pt x="3091634" y="4295365"/>
                  <a:pt x="3115285" y="4232889"/>
                </a:cubicBezTo>
                <a:cubicBezTo>
                  <a:pt x="3121223" y="4217206"/>
                  <a:pt x="3126299" y="4201244"/>
                  <a:pt x="3130511" y="4185003"/>
                </a:cubicBezTo>
                <a:cubicBezTo>
                  <a:pt x="3135231" y="4166935"/>
                  <a:pt x="3134267" y="4150364"/>
                  <a:pt x="3127618" y="4135290"/>
                </a:cubicBezTo>
                <a:cubicBezTo>
                  <a:pt x="3121731" y="4121993"/>
                  <a:pt x="3111174" y="4110472"/>
                  <a:pt x="3095948" y="4100728"/>
                </a:cubicBezTo>
                <a:close/>
              </a:path>
            </a:pathLst>
          </a:custGeom>
          <a:solidFill>
            <a:schemeClr val="accent4"/>
          </a:solidFill>
          <a:ln w="7613" cap="flat">
            <a:noFill/>
            <a:prstDash val="solid"/>
            <a:miter/>
          </a:ln>
        </p:spPr>
        <p:txBody>
          <a:bodyPr rtlCol="0" anchor="ctr"/>
          <a:lstStyle/>
          <a:p>
            <a:endParaRPr lang="es-ES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7FD2DAC-769A-4E7F-B8A6-39E04FBC9603}"/>
              </a:ext>
            </a:extLst>
          </p:cNvPr>
          <p:cNvSpPr txBox="1"/>
          <p:nvPr/>
        </p:nvSpPr>
        <p:spPr>
          <a:xfrm>
            <a:off x="-5676" y="7896266"/>
            <a:ext cx="19208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Creado por </a:t>
            </a:r>
            <a:r>
              <a:rPr lang="es-ES" sz="14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@uribeworkshop</a:t>
            </a:r>
            <a:r>
              <a:rPr lang="es-ES" sz="14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 &amp; </a:t>
            </a:r>
            <a:r>
              <a:rPr lang="es-ES" sz="14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@jairutech</a:t>
            </a:r>
            <a:r>
              <a:rPr lang="es-ES" sz="14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</a:rPr>
              <a:t> para </a:t>
            </a:r>
            <a:r>
              <a:rPr lang="es-ES" sz="1400" dirty="0">
                <a:solidFill>
                  <a:schemeClr val="accent4"/>
                </a:solidFill>
                <a:ea typeface="Hack Nerd Font" panose="020B0609030202020204" pitchFamily="50" charset="0"/>
                <a:cs typeface="Hack Nerd Font" panose="020B0609030202020204" pitchFamily="50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http://automatacore.com</a:t>
            </a:r>
            <a:endParaRPr lang="es-ES" sz="1400" dirty="0">
              <a:solidFill>
                <a:schemeClr val="accent4"/>
              </a:solidFill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8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615B0D82-E214-4F0C-BFC7-2686A0DE516B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9B0F7A-653F-43B8-88BB-30862612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069" y="840623"/>
            <a:ext cx="6201066" cy="72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52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14AC8E7-115B-4A25-A974-CBCAD8367DD0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1AA4A48-2583-4A34-A89E-A85782D28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543" y="1838007"/>
            <a:ext cx="5830114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53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14AC8E7-115B-4A25-A974-CBCAD8367DD0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CAA984-D3F4-44EC-A368-331829E9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512" y="2128560"/>
            <a:ext cx="5563376" cy="3972479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9D7D664-3015-4A8B-B724-1273A615E159}"/>
              </a:ext>
            </a:extLst>
          </p:cNvPr>
          <p:cNvSpPr/>
          <p:nvPr/>
        </p:nvSpPr>
        <p:spPr>
          <a:xfrm>
            <a:off x="9239250" y="4127499"/>
            <a:ext cx="590550" cy="15875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5527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14AC8E7-115B-4A25-A974-CBCAD8367DD0}"/>
              </a:ext>
            </a:extLst>
          </p:cNvPr>
          <p:cNvSpPr/>
          <p:nvPr/>
        </p:nvSpPr>
        <p:spPr>
          <a:xfrm>
            <a:off x="0" y="0"/>
            <a:ext cx="19202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94A56E9-C803-4A1F-A7E5-AD7342055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354" y="1685586"/>
            <a:ext cx="5315692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74039"/>
      </p:ext>
    </p:extLst>
  </p:cSld>
  <p:clrMapOvr>
    <a:masterClrMapping/>
  </p:clrMapOvr>
</p:sld>
</file>

<file path=ppt/theme/theme1.xml><?xml version="1.0" encoding="utf-8"?>
<a:theme xmlns:a="http://schemas.openxmlformats.org/drawingml/2006/main" name="UW THEME">
  <a:themeElements>
    <a:clrScheme name="Personalizado 8">
      <a:dk1>
        <a:srgbClr val="1E1F22"/>
      </a:dk1>
      <a:lt1>
        <a:srgbClr val="CDD6F4"/>
      </a:lt1>
      <a:dk2>
        <a:srgbClr val="11111B"/>
      </a:dk2>
      <a:lt2>
        <a:srgbClr val="B4BEFE"/>
      </a:lt2>
      <a:accent1>
        <a:srgbClr val="F5E0DC"/>
      </a:accent1>
      <a:accent2>
        <a:srgbClr val="CBA6F7"/>
      </a:accent2>
      <a:accent3>
        <a:srgbClr val="F38BA8"/>
      </a:accent3>
      <a:accent4>
        <a:srgbClr val="F9E2AF"/>
      </a:accent4>
      <a:accent5>
        <a:srgbClr val="A6E3A1"/>
      </a:accent5>
      <a:accent6>
        <a:srgbClr val="74C7EC"/>
      </a:accent6>
      <a:hlink>
        <a:srgbClr val="89B4FA"/>
      </a:hlink>
      <a:folHlink>
        <a:srgbClr val="6C7086"/>
      </a:folHlink>
    </a:clrScheme>
    <a:fontScheme name="Personalizado 7">
      <a:majorFont>
        <a:latin typeface="raleway black"/>
        <a:ea typeface=""/>
        <a:cs typeface=""/>
      </a:majorFont>
      <a:minorFont>
        <a:latin typeface="hack nerd fo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 THEME</Template>
  <TotalTime>1914</TotalTime>
  <Words>872</Words>
  <Application>Microsoft Office PowerPoint</Application>
  <PresentationFormat>Personalizado</PresentationFormat>
  <Paragraphs>290</Paragraphs>
  <Slides>57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66" baseType="lpstr">
      <vt:lpstr>Raleway Light</vt:lpstr>
      <vt:lpstr>Arial</vt:lpstr>
      <vt:lpstr>raleway black</vt:lpstr>
      <vt:lpstr>Calibri</vt:lpstr>
      <vt:lpstr>Arial</vt:lpstr>
      <vt:lpstr>hack nerd font</vt:lpstr>
      <vt:lpstr>Raleway</vt:lpstr>
      <vt:lpstr>00 Starmap Truetype</vt:lpstr>
      <vt:lpstr>UW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Cesar Uribe</dc:creator>
  <cp:lastModifiedBy>Cesar Uribe</cp:lastModifiedBy>
  <cp:revision>94</cp:revision>
  <dcterms:created xsi:type="dcterms:W3CDTF">2023-05-25T21:49:58Z</dcterms:created>
  <dcterms:modified xsi:type="dcterms:W3CDTF">2023-06-20T17:14:31Z</dcterms:modified>
</cp:coreProperties>
</file>